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29" r:id="rId5"/>
    <p:sldId id="330" r:id="rId6"/>
    <p:sldId id="261" r:id="rId7"/>
    <p:sldId id="307" r:id="rId8"/>
    <p:sldId id="264" r:id="rId9"/>
    <p:sldId id="308" r:id="rId10"/>
    <p:sldId id="276" r:id="rId11"/>
    <p:sldId id="277" r:id="rId12"/>
    <p:sldId id="316" r:id="rId13"/>
    <p:sldId id="263" r:id="rId14"/>
    <p:sldId id="262" r:id="rId15"/>
    <p:sldId id="326" r:id="rId16"/>
    <p:sldId id="321" r:id="rId17"/>
    <p:sldId id="279" r:id="rId18"/>
    <p:sldId id="280" r:id="rId19"/>
    <p:sldId id="256" r:id="rId20"/>
    <p:sldId id="257" r:id="rId21"/>
    <p:sldId id="310" r:id="rId22"/>
    <p:sldId id="322" r:id="rId23"/>
    <p:sldId id="323" r:id="rId24"/>
    <p:sldId id="325" r:id="rId25"/>
    <p:sldId id="317" r:id="rId26"/>
    <p:sldId id="309" r:id="rId27"/>
    <p:sldId id="260" r:id="rId28"/>
    <p:sldId id="327" r:id="rId29"/>
    <p:sldId id="320" r:id="rId30"/>
    <p:sldId id="311" r:id="rId31"/>
    <p:sldId id="312" r:id="rId32"/>
    <p:sldId id="313" r:id="rId33"/>
    <p:sldId id="314" r:id="rId34"/>
    <p:sldId id="315" r:id="rId35"/>
    <p:sldId id="258" r:id="rId36"/>
    <p:sldId id="259" r:id="rId37"/>
    <p:sldId id="319" r:id="rId38"/>
    <p:sldId id="331" r:id="rId39"/>
    <p:sldId id="328" r:id="rId40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598732-8A6C-4FA5-8437-AD4E846A795E}" v="3" dt="2023-03-29T09:51:30.740"/>
    <p1510:client id="{2420B9C6-0553-1917-312C-D7B36C43FEA0}" v="2" dt="2023-03-29T09:52:46.512"/>
    <p1510:client id="{B9F16DCF-6098-43D6-A895-0607273A4E8A}" v="147" dt="2023-03-28T15:20:38.2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reen (Burpham Church)" userId="12fa864b-c2c5-4753-a274-85b6f0bda17b" providerId="ADAL" clId="{20598732-8A6C-4FA5-8437-AD4E846A795E}"/>
    <pc:docChg chg="delSld">
      <pc:chgData name="Screen (Burpham Church)" userId="12fa864b-c2c5-4753-a274-85b6f0bda17b" providerId="ADAL" clId="{20598732-8A6C-4FA5-8437-AD4E846A795E}" dt="2023-03-29T09:51:30.741" v="0" actId="47"/>
      <pc:docMkLst>
        <pc:docMk/>
      </pc:docMkLst>
      <pc:sldChg chg="del">
        <pc:chgData name="Screen (Burpham Church)" userId="12fa864b-c2c5-4753-a274-85b6f0bda17b" providerId="ADAL" clId="{20598732-8A6C-4FA5-8437-AD4E846A795E}" dt="2023-03-29T09:51:30.741" v="0" actId="47"/>
        <pc:sldMkLst>
          <pc:docMk/>
          <pc:sldMk cId="1623864392" sldId="318"/>
        </pc:sldMkLst>
      </pc:sldChg>
    </pc:docChg>
  </pc:docChgLst>
  <pc:docChgLst>
    <pc:chgData name="Burpham Church Admin" userId="S::admin@burphamchurch.org.uk::ac306e00-fda8-4f83-a076-8ea1ee3d33f5" providerId="AD" clId="Web-{2420B9C6-0553-1917-312C-D7B36C43FEA0}"/>
    <pc:docChg chg="modSld">
      <pc:chgData name="Burpham Church Admin" userId="S::admin@burphamchurch.org.uk::ac306e00-fda8-4f83-a076-8ea1ee3d33f5" providerId="AD" clId="Web-{2420B9C6-0553-1917-312C-D7B36C43FEA0}" dt="2023-03-29T09:52:46.512" v="1" actId="1076"/>
      <pc:docMkLst>
        <pc:docMk/>
      </pc:docMkLst>
      <pc:sldChg chg="modSp">
        <pc:chgData name="Burpham Church Admin" userId="S::admin@burphamchurch.org.uk::ac306e00-fda8-4f83-a076-8ea1ee3d33f5" providerId="AD" clId="Web-{2420B9C6-0553-1917-312C-D7B36C43FEA0}" dt="2023-03-29T09:52:46.512" v="1" actId="1076"/>
        <pc:sldMkLst>
          <pc:docMk/>
          <pc:sldMk cId="1700845999" sldId="307"/>
        </pc:sldMkLst>
        <pc:picChg chg="mod">
          <ac:chgData name="Burpham Church Admin" userId="S::admin@burphamchurch.org.uk::ac306e00-fda8-4f83-a076-8ea1ee3d33f5" providerId="AD" clId="Web-{2420B9C6-0553-1917-312C-D7B36C43FEA0}" dt="2023-03-29T09:52:46.512" v="1" actId="1076"/>
          <ac:picMkLst>
            <pc:docMk/>
            <pc:sldMk cId="1700845999" sldId="307"/>
            <ac:picMk id="3" creationId="{87785D56-A9DD-9D41-8D0E-9478C3A320A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62D2E-D858-1350-EC52-C17445BE3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43D7B-7591-14AF-C813-EED76DF4B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C15-4DE0-DA59-E969-11670C4C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C0C8-0C05-4568-BF92-AA4E28F46D13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A343-44EC-688F-3A99-0149F5C8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CF837-44F3-3233-40EC-27ED378B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8A4A-58E4-43D6-B82A-F4B0380B42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310606"/>
      </p:ext>
    </p:extLst>
  </p:cSld>
  <p:clrMapOvr>
    <a:masterClrMapping/>
  </p:clrMapOvr>
  <p:transition spd="med" advClick="0" advTm="3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D78C0-40C5-8B23-3505-B7EFF7CF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7E5FB0-919C-9E40-88A4-283D65692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94472-79ED-8AF5-ECEF-9A5034B6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C0C8-0C05-4568-BF92-AA4E28F46D13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54F73-C23C-082F-55CF-DC8D65E18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72988-8659-49D9-46EE-4A38FF07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8A4A-58E4-43D6-B82A-F4B0380B42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595666"/>
      </p:ext>
    </p:extLst>
  </p:cSld>
  <p:clrMapOvr>
    <a:masterClrMapping/>
  </p:clrMapOvr>
  <p:transition spd="med" advClick="0" advTm="3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55EFDA-A686-A8EB-AB3F-85805B48B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21588-33D6-9DD8-12CA-3DC9DBF55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DAA8D-AD56-D86C-D1B8-3CD018FD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C0C8-0C05-4568-BF92-AA4E28F46D13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ECC20-5305-4932-DC0B-4E131EA7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93F57-78A9-B8D6-5B7C-0ED9A5AF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8A4A-58E4-43D6-B82A-F4B0380B42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422232"/>
      </p:ext>
    </p:extLst>
  </p:cSld>
  <p:clrMapOvr>
    <a:masterClrMapping/>
  </p:clrMapOvr>
  <p:transition spd="med" advClick="0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52F47-9F48-50D5-C16C-F10D7C8C2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75B0A-C230-898C-13B2-54C49B404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8A56E-C66E-7293-00E8-4EA58F39E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C0C8-0C05-4568-BF92-AA4E28F46D13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6B742-5561-C9E0-F453-254884721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3FFF8-367D-FE7E-DFEB-AE5EA68A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8A4A-58E4-43D6-B82A-F4B0380B42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249563"/>
      </p:ext>
    </p:extLst>
  </p:cSld>
  <p:clrMapOvr>
    <a:masterClrMapping/>
  </p:clrMapOvr>
  <p:transition spd="med" advClick="0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C8228-62BB-8222-93B9-263AE2D43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C3404-B0B7-EE92-6AC0-15938938B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92982-4C8A-7769-E29D-D8D170BED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C0C8-0C05-4568-BF92-AA4E28F46D13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1933C-2E10-AAF4-B083-0127C5776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E1D93-25A0-D8E9-F9C4-EF1E42A8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8A4A-58E4-43D6-B82A-F4B0380B42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956388"/>
      </p:ext>
    </p:extLst>
  </p:cSld>
  <p:clrMapOvr>
    <a:masterClrMapping/>
  </p:clrMapOvr>
  <p:transition spd="med" advClick="0" advTm="3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98550-7CFC-3BBE-73E2-D0AFD8ED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6E701-6D9B-6B48-67ED-78929C9EC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DAF90F-ADEC-6CB3-4436-1512E053A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F7661-2E7B-B8F7-A8AC-35E21D93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C0C8-0C05-4568-BF92-AA4E28F46D13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20158-1DF7-93B0-5778-58A7DCE13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96F92-1F5F-DB76-7DDC-9E92E26F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8A4A-58E4-43D6-B82A-F4B0380B42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216429"/>
      </p:ext>
    </p:extLst>
  </p:cSld>
  <p:clrMapOvr>
    <a:masterClrMapping/>
  </p:clrMapOvr>
  <p:transition spd="med" advClick="0" advTm="3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7F109-8B18-7BE5-FB71-607EBD1CF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1E50B-C583-43CB-4E1A-1506A6A29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BE121-9986-DACA-00B0-4A027FCA2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B4D170-5611-9179-D2EA-3312D7F50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14C966-3479-2F5D-9FAA-FB2420D31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43099A-8593-F272-A0EC-88BD9A833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C0C8-0C05-4568-BF92-AA4E28F46D13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37101E-47D7-9A5E-34BF-43E77458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A98A67-33BF-234F-6718-A6073408F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8A4A-58E4-43D6-B82A-F4B0380B42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563439"/>
      </p:ext>
    </p:extLst>
  </p:cSld>
  <p:clrMapOvr>
    <a:masterClrMapping/>
  </p:clrMapOvr>
  <p:transition spd="med" advClick="0" advTm="3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DDE56-C119-F678-2647-3EA667B50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A7B61-9ED2-FC1B-CFF0-577ACE0DB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C0C8-0C05-4568-BF92-AA4E28F46D13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A66E7-8DFD-6921-DD0B-486F2BF8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A642A-F692-B332-DD5B-18BEEDA8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8A4A-58E4-43D6-B82A-F4B0380B42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018021"/>
      </p:ext>
    </p:extLst>
  </p:cSld>
  <p:clrMapOvr>
    <a:masterClrMapping/>
  </p:clrMapOvr>
  <p:transition spd="med" advClick="0" advTm="3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89EADE-AA8C-0309-D446-093E1A305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C0C8-0C05-4568-BF92-AA4E28F46D13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AAEE9-2491-021F-4D6F-3B37F42AD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F00BA-B40A-7AC0-4873-8C21E94DD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8A4A-58E4-43D6-B82A-F4B0380B42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413154"/>
      </p:ext>
    </p:extLst>
  </p:cSld>
  <p:clrMapOvr>
    <a:masterClrMapping/>
  </p:clrMapOvr>
  <p:transition spd="med" advClick="0" advTm="3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36ADC-EA5E-E073-66EB-DF7F31FC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26F18-F164-20C3-DA8C-AC6549D34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540BE-3F7C-62C4-0A57-8FE13352C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C1BE5-E81E-37F9-E2A9-97770C341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C0C8-0C05-4568-BF92-AA4E28F46D13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5037D-D9DC-AE9D-855C-EF602EEA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F5D81-A316-97BB-AF49-A20AB6C92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8A4A-58E4-43D6-B82A-F4B0380B42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582036"/>
      </p:ext>
    </p:extLst>
  </p:cSld>
  <p:clrMapOvr>
    <a:masterClrMapping/>
  </p:clrMapOvr>
  <p:transition spd="med" advClick="0" advTm="3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9232-2117-BD90-E54C-1B16BE3AF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D32F04-07EE-F387-6464-47413253F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BB64D-23DB-B356-AE72-7A6EE68D3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86C38-0AEA-54CB-111B-B137AB513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C0C8-0C05-4568-BF92-AA4E28F46D13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1D794-E365-0636-0564-F4BD717C5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50317-F79E-4ADF-B32C-75977175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8A4A-58E4-43D6-B82A-F4B0380B42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548095"/>
      </p:ext>
    </p:extLst>
  </p:cSld>
  <p:clrMapOvr>
    <a:masterClrMapping/>
  </p:clrMapOvr>
  <p:transition spd="med" advClick="0" advTm="3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59E814-3E18-A5EC-9628-08D727D3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6D705-3768-715D-8783-535907D54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22672-956E-031F-8AA6-36564AD38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7C0C8-0C05-4568-BF92-AA4E28F46D13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BB36D-01C0-CD30-26D2-1FF516D86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F6746-3077-F27A-41CB-3EF903594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A8A4A-58E4-43D6-B82A-F4B0380B42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63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3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33F6420-34B3-5DA7-88BA-E3A073FCA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13717" r="2304" b="18975"/>
          <a:stretch/>
        </p:blipFill>
        <p:spPr>
          <a:xfrm>
            <a:off x="370386" y="1751573"/>
            <a:ext cx="11451227" cy="480060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22086092-8B36-F5C2-5DD5-EF9312914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3" y="273544"/>
            <a:ext cx="4619178" cy="117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4619"/>
      </p:ext>
    </p:extLst>
  </p:cSld>
  <p:clrMapOvr>
    <a:masterClrMapping/>
  </p:clrMapOvr>
  <p:transition spd="med" advClick="0" advTm="3000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A person and person standing next to a table with food and drinks&#10;&#10;Description automatically generated with medium confidence">
            <a:extLst>
              <a:ext uri="{FF2B5EF4-FFF2-40B4-BE49-F238E27FC236}">
                <a16:creationId xmlns:a16="http://schemas.microsoft.com/office/drawing/2014/main" id="{0C8E32A6-99D3-4B59-CC9B-E2C2B0830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8" t="18635" b="25629"/>
          <a:stretch/>
        </p:blipFill>
        <p:spPr bwMode="auto">
          <a:xfrm>
            <a:off x="469900" y="304800"/>
            <a:ext cx="9448799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579AB3-AC41-2A3E-C004-63CCACF1004E}"/>
              </a:ext>
            </a:extLst>
          </p:cNvPr>
          <p:cNvSpPr txBox="1"/>
          <p:nvPr/>
        </p:nvSpPr>
        <p:spPr>
          <a:xfrm>
            <a:off x="8305800" y="660400"/>
            <a:ext cx="35306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Easter </a:t>
            </a:r>
            <a:r>
              <a:rPr lang="en-GB" sz="4000" b="1" err="1"/>
              <a:t>Eggstravaganza</a:t>
            </a:r>
            <a:r>
              <a:rPr lang="en-GB" sz="4000" b="1"/>
              <a:t> at St Luke’s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260071478"/>
      </p:ext>
    </p:extLst>
  </p:cSld>
  <p:clrMapOvr>
    <a:masterClrMapping/>
  </p:clrMapOvr>
  <p:transition spd="med" advClick="0" advTm="3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6" name="Rectangle 2055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47473EE-DAAC-681C-C95E-62EE7A2C9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18870" r="10073" b="4081"/>
          <a:stretch/>
        </p:blipFill>
        <p:spPr bwMode="auto">
          <a:xfrm>
            <a:off x="228600" y="311150"/>
            <a:ext cx="4922520" cy="623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4E0FC9B8-60D1-8CAB-9F1F-8625E1FF4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r="21964" b="5000"/>
          <a:stretch/>
        </p:blipFill>
        <p:spPr bwMode="auto">
          <a:xfrm>
            <a:off x="5378196" y="342910"/>
            <a:ext cx="6585204" cy="631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D73FA2-8F23-0A99-2189-09CE46ABA60B}"/>
              </a:ext>
            </a:extLst>
          </p:cNvPr>
          <p:cNvSpPr txBox="1"/>
          <p:nvPr/>
        </p:nvSpPr>
        <p:spPr>
          <a:xfrm>
            <a:off x="7225538" y="212249"/>
            <a:ext cx="48514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Easter </a:t>
            </a:r>
            <a:r>
              <a:rPr lang="en-GB" sz="4000" b="1" err="1"/>
              <a:t>Eggstravaganza</a:t>
            </a:r>
            <a:r>
              <a:rPr lang="en-GB" sz="4000" b="1"/>
              <a:t> at St Luke’s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1348881043"/>
      </p:ext>
    </p:extLst>
  </p:cSld>
  <p:clrMapOvr>
    <a:masterClrMapping/>
  </p:clrMapOvr>
  <p:transition spd="med" advClick="0" advTm="3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holding a football ball&#10;&#10;Description automatically generated with medium confidence">
            <a:extLst>
              <a:ext uri="{FF2B5EF4-FFF2-40B4-BE49-F238E27FC236}">
                <a16:creationId xmlns:a16="http://schemas.microsoft.com/office/drawing/2014/main" id="{C9048D02-09D8-F865-F90B-A463308957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4010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0063460-62C9-8687-F5FF-47FF4C219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7" t="13216" r="-2" b="24543"/>
          <a:stretch/>
        </p:blipFill>
        <p:spPr>
          <a:xfrm>
            <a:off x="6201583" y="557189"/>
            <a:ext cx="5668685" cy="574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B1E55B-D238-E2AC-4F3F-6D22FCB04003}"/>
              </a:ext>
            </a:extLst>
          </p:cNvPr>
          <p:cNvSpPr txBox="1"/>
          <p:nvPr/>
        </p:nvSpPr>
        <p:spPr>
          <a:xfrm>
            <a:off x="7755468" y="5255964"/>
            <a:ext cx="41148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Baptisms of </a:t>
            </a:r>
          </a:p>
          <a:p>
            <a:pPr algn="ctr"/>
            <a:r>
              <a:rPr lang="en-GB" sz="4000" b="1"/>
              <a:t>Christian and Jade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39156452"/>
      </p:ext>
    </p:extLst>
  </p:cSld>
  <p:clrMapOvr>
    <a:masterClrMapping/>
  </p:clrMapOvr>
  <p:transition spd="med" advClick="0" advTm="300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playing outside&#10;&#10;Description automatically generated with medium confidence">
            <a:extLst>
              <a:ext uri="{FF2B5EF4-FFF2-40B4-BE49-F238E27FC236}">
                <a16:creationId xmlns:a16="http://schemas.microsoft.com/office/drawing/2014/main" id="{CBB4250C-707E-5CFE-04DE-D944C75F9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26306" r="-13" b="31515"/>
          <a:stretch/>
        </p:blipFill>
        <p:spPr>
          <a:xfrm>
            <a:off x="20" y="1282"/>
            <a:ext cx="1219426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B4B4ED-288A-E744-078A-8D6D53A1F2F5}"/>
              </a:ext>
            </a:extLst>
          </p:cNvPr>
          <p:cNvSpPr/>
          <p:nvPr/>
        </p:nvSpPr>
        <p:spPr>
          <a:xfrm>
            <a:off x="8839200" y="279400"/>
            <a:ext cx="3238500" cy="185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picture containing text, arthropod, acarine&#10;&#10;Description automatically generated">
            <a:extLst>
              <a:ext uri="{FF2B5EF4-FFF2-40B4-BE49-F238E27FC236}">
                <a16:creationId xmlns:a16="http://schemas.microsoft.com/office/drawing/2014/main" id="{9AF51FE6-AFC0-A6A3-DD55-62B8816C2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"/>
          <a:stretch/>
        </p:blipFill>
        <p:spPr>
          <a:xfrm>
            <a:off x="9038492" y="423246"/>
            <a:ext cx="2872154" cy="16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98007"/>
      </p:ext>
    </p:extLst>
  </p:cSld>
  <p:clrMapOvr>
    <a:masterClrMapping/>
  </p:clrMapOvr>
  <p:transition spd="med" advClick="0" advTm="3000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ound, beach&#10;&#10;Description automatically generated">
            <a:extLst>
              <a:ext uri="{FF2B5EF4-FFF2-40B4-BE49-F238E27FC236}">
                <a16:creationId xmlns:a16="http://schemas.microsoft.com/office/drawing/2014/main" id="{4F8ACE35-F022-3BFB-4AC9-83B5916EC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34" b="78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ABBC61-6452-8190-2212-23D68AF7A8F6}"/>
              </a:ext>
            </a:extLst>
          </p:cNvPr>
          <p:cNvSpPr txBox="1"/>
          <p:nvPr/>
        </p:nvSpPr>
        <p:spPr>
          <a:xfrm>
            <a:off x="6743700" y="5232400"/>
            <a:ext cx="51562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Satellites youth festival</a:t>
            </a:r>
          </a:p>
          <a:p>
            <a:pPr algn="ctr"/>
            <a:r>
              <a:rPr lang="en-GB" sz="4000" b="1"/>
              <a:t>Peterborough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960075009"/>
      </p:ext>
    </p:extLst>
  </p:cSld>
  <p:clrMapOvr>
    <a:masterClrMapping/>
  </p:clrMapOvr>
  <p:transition spd="med" advClick="0" advTm="300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stage&#10;&#10;Description automatically generated">
            <a:extLst>
              <a:ext uri="{FF2B5EF4-FFF2-40B4-BE49-F238E27FC236}">
                <a16:creationId xmlns:a16="http://schemas.microsoft.com/office/drawing/2014/main" id="{0B1BAE21-F52B-6F99-7978-ED901D5D7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E25EEC-BEB2-EC06-3EF3-FCFDA9F02E29}"/>
              </a:ext>
            </a:extLst>
          </p:cNvPr>
          <p:cNvSpPr txBox="1"/>
          <p:nvPr/>
        </p:nvSpPr>
        <p:spPr>
          <a:xfrm>
            <a:off x="8636000" y="5232400"/>
            <a:ext cx="32639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Satellites youth festival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127809553"/>
      </p:ext>
    </p:extLst>
  </p:cSld>
  <p:clrMapOvr>
    <a:masterClrMapping/>
  </p:clrMapOvr>
  <p:transition spd="med" advClick="0" advTm="300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person, indoor, restaurant&#10;&#10;Description automatically generated">
            <a:extLst>
              <a:ext uri="{FF2B5EF4-FFF2-40B4-BE49-F238E27FC236}">
                <a16:creationId xmlns:a16="http://schemas.microsoft.com/office/drawing/2014/main" id="{75BBFF7C-8F4D-C3C4-7F37-9E983749E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5573DF-EA74-A7C3-37C8-3044B0728325}"/>
              </a:ext>
            </a:extLst>
          </p:cNvPr>
          <p:cNvSpPr txBox="1"/>
          <p:nvPr/>
        </p:nvSpPr>
        <p:spPr>
          <a:xfrm>
            <a:off x="8416031" y="5371822"/>
            <a:ext cx="363096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Drop In Summer Tea Party</a:t>
            </a:r>
          </a:p>
        </p:txBody>
      </p:sp>
    </p:spTree>
    <p:extLst>
      <p:ext uri="{BB962C8B-B14F-4D97-AF65-F5344CB8AC3E}">
        <p14:creationId xmlns:p14="http://schemas.microsoft.com/office/powerpoint/2010/main" val="3981939013"/>
      </p:ext>
    </p:extLst>
  </p:cSld>
  <p:clrMapOvr>
    <a:masterClrMapping/>
  </p:clrMapOvr>
  <p:transition spd="med" advClick="0" advTm="300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55A9D81F-9429-1655-B5EA-BB6E64E3F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2" b="97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33CCC2-B158-2097-9388-45957B939859}"/>
              </a:ext>
            </a:extLst>
          </p:cNvPr>
          <p:cNvSpPr txBox="1"/>
          <p:nvPr/>
        </p:nvSpPr>
        <p:spPr>
          <a:xfrm>
            <a:off x="8327254" y="338183"/>
            <a:ext cx="363096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Drop In Summer Tea Party</a:t>
            </a:r>
          </a:p>
        </p:txBody>
      </p:sp>
    </p:spTree>
    <p:extLst>
      <p:ext uri="{BB962C8B-B14F-4D97-AF65-F5344CB8AC3E}">
        <p14:creationId xmlns:p14="http://schemas.microsoft.com/office/powerpoint/2010/main" val="3311597670"/>
      </p:ext>
    </p:extLst>
  </p:cSld>
  <p:clrMapOvr>
    <a:masterClrMapping/>
  </p:clrMapOvr>
  <p:transition spd="med" advClick="0" advTm="300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9" name="Rectangle 410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79DD1552-B038-422F-6971-80F83711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 r="2" b="12006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F2E5730-29E1-130D-6633-944E3EAE8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r="-2" b="4483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DCE16A-3D19-5113-E7EA-64E5112A9FFF}"/>
              </a:ext>
            </a:extLst>
          </p:cNvPr>
          <p:cNvSpPr txBox="1"/>
          <p:nvPr/>
        </p:nvSpPr>
        <p:spPr>
          <a:xfrm>
            <a:off x="6130871" y="5397500"/>
            <a:ext cx="5803900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err="1"/>
              <a:t>Annamieke’s</a:t>
            </a:r>
            <a:r>
              <a:rPr lang="en-GB" sz="4000" b="1"/>
              <a:t> Confirmation </a:t>
            </a:r>
            <a:r>
              <a:rPr lang="en-GB" sz="3600" b="1"/>
              <a:t>at St John’s Church Merrow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3215789741"/>
      </p:ext>
    </p:extLst>
  </p:cSld>
  <p:clrMapOvr>
    <a:masterClrMapping/>
  </p:clrMapOvr>
  <p:transition spd="med" advClick="0" advTm="3000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1CF1D78F-5786-0D67-D820-F32E4A81D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65C79F-D0B4-6D97-BFD9-71EAE16DD2DF}"/>
              </a:ext>
            </a:extLst>
          </p:cNvPr>
          <p:cNvSpPr txBox="1"/>
          <p:nvPr/>
        </p:nvSpPr>
        <p:spPr>
          <a:xfrm>
            <a:off x="8636000" y="5232400"/>
            <a:ext cx="32639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The Allotment</a:t>
            </a:r>
          </a:p>
          <a:p>
            <a:pPr algn="ctr"/>
            <a:r>
              <a:rPr lang="en-GB" sz="4000" b="1"/>
              <a:t>…at the start 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749830535"/>
      </p:ext>
    </p:extLst>
  </p:cSld>
  <p:clrMapOvr>
    <a:masterClrMapping/>
  </p:clrMapOvr>
  <p:transition spd="med" advClick="0" advTm="300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2C31-A91D-4484-8310-81CB97FEF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55" y="1104991"/>
            <a:ext cx="10972800" cy="3890342"/>
          </a:xfrm>
        </p:spPr>
        <p:txBody>
          <a:bodyPr>
            <a:normAutofit/>
          </a:bodyPr>
          <a:lstStyle/>
          <a:p>
            <a:r>
              <a:rPr lang="en-GB" sz="66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family</a:t>
            </a:r>
            <a:br>
              <a:rPr lang="en-GB" sz="66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GB" sz="66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living and sharing</a:t>
            </a:r>
            <a:br>
              <a:rPr lang="en-GB" sz="66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GB" sz="66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Good News of Jesus</a:t>
            </a:r>
            <a:br>
              <a:rPr lang="en-GB" sz="66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GB" sz="66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Burpham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8D6800-24F6-4883-A194-C23714D17915}"/>
              </a:ext>
            </a:extLst>
          </p:cNvPr>
          <p:cNvSpPr/>
          <p:nvPr/>
        </p:nvSpPr>
        <p:spPr>
          <a:xfrm>
            <a:off x="76200" y="5476241"/>
            <a:ext cx="12192000" cy="1086613"/>
          </a:xfrm>
          <a:custGeom>
            <a:avLst/>
            <a:gdLst>
              <a:gd name="connsiteX0" fmla="*/ 0 w 12192000"/>
              <a:gd name="connsiteY0" fmla="*/ 0 h 1086613"/>
              <a:gd name="connsiteX1" fmla="*/ 336731 w 12192000"/>
              <a:gd name="connsiteY1" fmla="*/ 0 h 1086613"/>
              <a:gd name="connsiteX2" fmla="*/ 795383 w 12192000"/>
              <a:gd name="connsiteY2" fmla="*/ 0 h 1086613"/>
              <a:gd name="connsiteX3" fmla="*/ 1010194 w 12192000"/>
              <a:gd name="connsiteY3" fmla="*/ 0 h 1086613"/>
              <a:gd name="connsiteX4" fmla="*/ 1712686 w 12192000"/>
              <a:gd name="connsiteY4" fmla="*/ 0 h 1086613"/>
              <a:gd name="connsiteX5" fmla="*/ 1927497 w 12192000"/>
              <a:gd name="connsiteY5" fmla="*/ 0 h 1086613"/>
              <a:gd name="connsiteX6" fmla="*/ 2264229 w 12192000"/>
              <a:gd name="connsiteY6" fmla="*/ 0 h 1086613"/>
              <a:gd name="connsiteX7" fmla="*/ 3088640 w 12192000"/>
              <a:gd name="connsiteY7" fmla="*/ 0 h 1086613"/>
              <a:gd name="connsiteX8" fmla="*/ 3425371 w 12192000"/>
              <a:gd name="connsiteY8" fmla="*/ 0 h 1086613"/>
              <a:gd name="connsiteX9" fmla="*/ 3762103 w 12192000"/>
              <a:gd name="connsiteY9" fmla="*/ 0 h 1086613"/>
              <a:gd name="connsiteX10" fmla="*/ 4586514 w 12192000"/>
              <a:gd name="connsiteY10" fmla="*/ 0 h 1086613"/>
              <a:gd name="connsiteX11" fmla="*/ 4801326 w 12192000"/>
              <a:gd name="connsiteY11" fmla="*/ 0 h 1086613"/>
              <a:gd name="connsiteX12" fmla="*/ 5259977 w 12192000"/>
              <a:gd name="connsiteY12" fmla="*/ 0 h 1086613"/>
              <a:gd name="connsiteX13" fmla="*/ 5596709 w 12192000"/>
              <a:gd name="connsiteY13" fmla="*/ 0 h 1086613"/>
              <a:gd name="connsiteX14" fmla="*/ 6177280 w 12192000"/>
              <a:gd name="connsiteY14" fmla="*/ 0 h 1086613"/>
              <a:gd name="connsiteX15" fmla="*/ 6635931 w 12192000"/>
              <a:gd name="connsiteY15" fmla="*/ 0 h 1086613"/>
              <a:gd name="connsiteX16" fmla="*/ 6850743 w 12192000"/>
              <a:gd name="connsiteY16" fmla="*/ 0 h 1086613"/>
              <a:gd name="connsiteX17" fmla="*/ 7553234 w 12192000"/>
              <a:gd name="connsiteY17" fmla="*/ 0 h 1086613"/>
              <a:gd name="connsiteX18" fmla="*/ 7768046 w 12192000"/>
              <a:gd name="connsiteY18" fmla="*/ 0 h 1086613"/>
              <a:gd name="connsiteX19" fmla="*/ 8104777 w 12192000"/>
              <a:gd name="connsiteY19" fmla="*/ 0 h 1086613"/>
              <a:gd name="connsiteX20" fmla="*/ 8441509 w 12192000"/>
              <a:gd name="connsiteY20" fmla="*/ 0 h 1086613"/>
              <a:gd name="connsiteX21" fmla="*/ 8900160 w 12192000"/>
              <a:gd name="connsiteY21" fmla="*/ 0 h 1086613"/>
              <a:gd name="connsiteX22" fmla="*/ 9358811 w 12192000"/>
              <a:gd name="connsiteY22" fmla="*/ 0 h 1086613"/>
              <a:gd name="connsiteX23" fmla="*/ 9939383 w 12192000"/>
              <a:gd name="connsiteY23" fmla="*/ 0 h 1086613"/>
              <a:gd name="connsiteX24" fmla="*/ 10641874 w 12192000"/>
              <a:gd name="connsiteY24" fmla="*/ 0 h 1086613"/>
              <a:gd name="connsiteX25" fmla="*/ 10978606 w 12192000"/>
              <a:gd name="connsiteY25" fmla="*/ 0 h 1086613"/>
              <a:gd name="connsiteX26" fmla="*/ 11559177 w 12192000"/>
              <a:gd name="connsiteY26" fmla="*/ 0 h 1086613"/>
              <a:gd name="connsiteX27" fmla="*/ 12192000 w 12192000"/>
              <a:gd name="connsiteY27" fmla="*/ 0 h 1086613"/>
              <a:gd name="connsiteX28" fmla="*/ 12192000 w 12192000"/>
              <a:gd name="connsiteY28" fmla="*/ 532440 h 1086613"/>
              <a:gd name="connsiteX29" fmla="*/ 12192000 w 12192000"/>
              <a:gd name="connsiteY29" fmla="*/ 1086613 h 1086613"/>
              <a:gd name="connsiteX30" fmla="*/ 11489509 w 12192000"/>
              <a:gd name="connsiteY30" fmla="*/ 1086613 h 1086613"/>
              <a:gd name="connsiteX31" fmla="*/ 11152777 w 12192000"/>
              <a:gd name="connsiteY31" fmla="*/ 1086613 h 1086613"/>
              <a:gd name="connsiteX32" fmla="*/ 10816046 w 12192000"/>
              <a:gd name="connsiteY32" fmla="*/ 1086613 h 1086613"/>
              <a:gd name="connsiteX33" fmla="*/ 9991634 w 12192000"/>
              <a:gd name="connsiteY33" fmla="*/ 1086613 h 1086613"/>
              <a:gd name="connsiteX34" fmla="*/ 9654903 w 12192000"/>
              <a:gd name="connsiteY34" fmla="*/ 1086613 h 1086613"/>
              <a:gd name="connsiteX35" fmla="*/ 9196251 w 12192000"/>
              <a:gd name="connsiteY35" fmla="*/ 1086613 h 1086613"/>
              <a:gd name="connsiteX36" fmla="*/ 8371840 w 12192000"/>
              <a:gd name="connsiteY36" fmla="*/ 1086613 h 1086613"/>
              <a:gd name="connsiteX37" fmla="*/ 7547429 w 12192000"/>
              <a:gd name="connsiteY37" fmla="*/ 1086613 h 1086613"/>
              <a:gd name="connsiteX38" fmla="*/ 7088777 w 12192000"/>
              <a:gd name="connsiteY38" fmla="*/ 1086613 h 1086613"/>
              <a:gd name="connsiteX39" fmla="*/ 6386286 w 12192000"/>
              <a:gd name="connsiteY39" fmla="*/ 1086613 h 1086613"/>
              <a:gd name="connsiteX40" fmla="*/ 6171474 w 12192000"/>
              <a:gd name="connsiteY40" fmla="*/ 1086613 h 1086613"/>
              <a:gd name="connsiteX41" fmla="*/ 5712823 w 12192000"/>
              <a:gd name="connsiteY41" fmla="*/ 1086613 h 1086613"/>
              <a:gd name="connsiteX42" fmla="*/ 5132251 w 12192000"/>
              <a:gd name="connsiteY42" fmla="*/ 1086613 h 1086613"/>
              <a:gd name="connsiteX43" fmla="*/ 4551680 w 12192000"/>
              <a:gd name="connsiteY43" fmla="*/ 1086613 h 1086613"/>
              <a:gd name="connsiteX44" fmla="*/ 3727269 w 12192000"/>
              <a:gd name="connsiteY44" fmla="*/ 1086613 h 1086613"/>
              <a:gd name="connsiteX45" fmla="*/ 3268617 w 12192000"/>
              <a:gd name="connsiteY45" fmla="*/ 1086613 h 1086613"/>
              <a:gd name="connsiteX46" fmla="*/ 2688046 w 12192000"/>
              <a:gd name="connsiteY46" fmla="*/ 1086613 h 1086613"/>
              <a:gd name="connsiteX47" fmla="*/ 1863634 w 12192000"/>
              <a:gd name="connsiteY47" fmla="*/ 1086613 h 1086613"/>
              <a:gd name="connsiteX48" fmla="*/ 1648823 w 12192000"/>
              <a:gd name="connsiteY48" fmla="*/ 1086613 h 1086613"/>
              <a:gd name="connsiteX49" fmla="*/ 1190171 w 12192000"/>
              <a:gd name="connsiteY49" fmla="*/ 1086613 h 1086613"/>
              <a:gd name="connsiteX50" fmla="*/ 731520 w 12192000"/>
              <a:gd name="connsiteY50" fmla="*/ 1086613 h 1086613"/>
              <a:gd name="connsiteX51" fmla="*/ 0 w 12192000"/>
              <a:gd name="connsiteY51" fmla="*/ 1086613 h 1086613"/>
              <a:gd name="connsiteX52" fmla="*/ 0 w 12192000"/>
              <a:gd name="connsiteY52" fmla="*/ 532440 h 1086613"/>
              <a:gd name="connsiteX53" fmla="*/ 0 w 12192000"/>
              <a:gd name="connsiteY53" fmla="*/ 0 h 108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2192000" h="1086613" fill="none" extrusionOk="0">
                <a:moveTo>
                  <a:pt x="0" y="0"/>
                </a:moveTo>
                <a:cubicBezTo>
                  <a:pt x="138893" y="-37950"/>
                  <a:pt x="260990" y="29913"/>
                  <a:pt x="336731" y="0"/>
                </a:cubicBezTo>
                <a:cubicBezTo>
                  <a:pt x="412472" y="-29913"/>
                  <a:pt x="663928" y="1685"/>
                  <a:pt x="795383" y="0"/>
                </a:cubicBezTo>
                <a:cubicBezTo>
                  <a:pt x="926838" y="-1685"/>
                  <a:pt x="915757" y="25448"/>
                  <a:pt x="1010194" y="0"/>
                </a:cubicBezTo>
                <a:cubicBezTo>
                  <a:pt x="1104631" y="-25448"/>
                  <a:pt x="1524163" y="76523"/>
                  <a:pt x="1712686" y="0"/>
                </a:cubicBezTo>
                <a:cubicBezTo>
                  <a:pt x="1901209" y="-76523"/>
                  <a:pt x="1850245" y="1073"/>
                  <a:pt x="1927497" y="0"/>
                </a:cubicBezTo>
                <a:cubicBezTo>
                  <a:pt x="2004749" y="-1073"/>
                  <a:pt x="2151808" y="7608"/>
                  <a:pt x="2264229" y="0"/>
                </a:cubicBezTo>
                <a:cubicBezTo>
                  <a:pt x="2376650" y="-7608"/>
                  <a:pt x="2843617" y="30279"/>
                  <a:pt x="3088640" y="0"/>
                </a:cubicBezTo>
                <a:cubicBezTo>
                  <a:pt x="3333663" y="-30279"/>
                  <a:pt x="3293184" y="22975"/>
                  <a:pt x="3425371" y="0"/>
                </a:cubicBezTo>
                <a:cubicBezTo>
                  <a:pt x="3557558" y="-22975"/>
                  <a:pt x="3639732" y="23463"/>
                  <a:pt x="3762103" y="0"/>
                </a:cubicBezTo>
                <a:cubicBezTo>
                  <a:pt x="3884474" y="-23463"/>
                  <a:pt x="4327906" y="39510"/>
                  <a:pt x="4586514" y="0"/>
                </a:cubicBezTo>
                <a:cubicBezTo>
                  <a:pt x="4845122" y="-39510"/>
                  <a:pt x="4716997" y="9663"/>
                  <a:pt x="4801326" y="0"/>
                </a:cubicBezTo>
                <a:cubicBezTo>
                  <a:pt x="4885655" y="-9663"/>
                  <a:pt x="5163274" y="33095"/>
                  <a:pt x="5259977" y="0"/>
                </a:cubicBezTo>
                <a:cubicBezTo>
                  <a:pt x="5356680" y="-33095"/>
                  <a:pt x="5522267" y="16436"/>
                  <a:pt x="5596709" y="0"/>
                </a:cubicBezTo>
                <a:cubicBezTo>
                  <a:pt x="5671151" y="-16436"/>
                  <a:pt x="5946473" y="48271"/>
                  <a:pt x="6177280" y="0"/>
                </a:cubicBezTo>
                <a:cubicBezTo>
                  <a:pt x="6408087" y="-48271"/>
                  <a:pt x="6487655" y="27900"/>
                  <a:pt x="6635931" y="0"/>
                </a:cubicBezTo>
                <a:cubicBezTo>
                  <a:pt x="6784207" y="-27900"/>
                  <a:pt x="6766645" y="6210"/>
                  <a:pt x="6850743" y="0"/>
                </a:cubicBezTo>
                <a:cubicBezTo>
                  <a:pt x="6934841" y="-6210"/>
                  <a:pt x="7373221" y="10427"/>
                  <a:pt x="7553234" y="0"/>
                </a:cubicBezTo>
                <a:cubicBezTo>
                  <a:pt x="7733247" y="-10427"/>
                  <a:pt x="7692877" y="21827"/>
                  <a:pt x="7768046" y="0"/>
                </a:cubicBezTo>
                <a:cubicBezTo>
                  <a:pt x="7843215" y="-21827"/>
                  <a:pt x="8007044" y="31508"/>
                  <a:pt x="8104777" y="0"/>
                </a:cubicBezTo>
                <a:cubicBezTo>
                  <a:pt x="8202510" y="-31508"/>
                  <a:pt x="8284551" y="6525"/>
                  <a:pt x="8441509" y="0"/>
                </a:cubicBezTo>
                <a:cubicBezTo>
                  <a:pt x="8598467" y="-6525"/>
                  <a:pt x="8717217" y="5547"/>
                  <a:pt x="8900160" y="0"/>
                </a:cubicBezTo>
                <a:cubicBezTo>
                  <a:pt x="9083103" y="-5547"/>
                  <a:pt x="9260502" y="41717"/>
                  <a:pt x="9358811" y="0"/>
                </a:cubicBezTo>
                <a:cubicBezTo>
                  <a:pt x="9457120" y="-41717"/>
                  <a:pt x="9720453" y="41239"/>
                  <a:pt x="9939383" y="0"/>
                </a:cubicBezTo>
                <a:cubicBezTo>
                  <a:pt x="10158313" y="-41239"/>
                  <a:pt x="10403137" y="19072"/>
                  <a:pt x="10641874" y="0"/>
                </a:cubicBezTo>
                <a:cubicBezTo>
                  <a:pt x="10880611" y="-19072"/>
                  <a:pt x="10878649" y="34916"/>
                  <a:pt x="10978606" y="0"/>
                </a:cubicBezTo>
                <a:cubicBezTo>
                  <a:pt x="11078563" y="-34916"/>
                  <a:pt x="11433875" y="24216"/>
                  <a:pt x="11559177" y="0"/>
                </a:cubicBezTo>
                <a:cubicBezTo>
                  <a:pt x="11684479" y="-24216"/>
                  <a:pt x="11976731" y="17835"/>
                  <a:pt x="12192000" y="0"/>
                </a:cubicBezTo>
                <a:cubicBezTo>
                  <a:pt x="12230453" y="198101"/>
                  <a:pt x="12159892" y="322077"/>
                  <a:pt x="12192000" y="532440"/>
                </a:cubicBezTo>
                <a:cubicBezTo>
                  <a:pt x="12224108" y="742803"/>
                  <a:pt x="12178820" y="860979"/>
                  <a:pt x="12192000" y="1086613"/>
                </a:cubicBezTo>
                <a:cubicBezTo>
                  <a:pt x="11912557" y="1169700"/>
                  <a:pt x="11740497" y="1002676"/>
                  <a:pt x="11489509" y="1086613"/>
                </a:cubicBezTo>
                <a:cubicBezTo>
                  <a:pt x="11238521" y="1170550"/>
                  <a:pt x="11307823" y="1049861"/>
                  <a:pt x="11152777" y="1086613"/>
                </a:cubicBezTo>
                <a:cubicBezTo>
                  <a:pt x="10997731" y="1123365"/>
                  <a:pt x="10943112" y="1068598"/>
                  <a:pt x="10816046" y="1086613"/>
                </a:cubicBezTo>
                <a:cubicBezTo>
                  <a:pt x="10688980" y="1104628"/>
                  <a:pt x="10166489" y="996882"/>
                  <a:pt x="9991634" y="1086613"/>
                </a:cubicBezTo>
                <a:cubicBezTo>
                  <a:pt x="9816779" y="1176344"/>
                  <a:pt x="9802804" y="1060071"/>
                  <a:pt x="9654903" y="1086613"/>
                </a:cubicBezTo>
                <a:cubicBezTo>
                  <a:pt x="9507002" y="1113155"/>
                  <a:pt x="9363289" y="1049081"/>
                  <a:pt x="9196251" y="1086613"/>
                </a:cubicBezTo>
                <a:cubicBezTo>
                  <a:pt x="9029213" y="1124145"/>
                  <a:pt x="8638448" y="1010133"/>
                  <a:pt x="8371840" y="1086613"/>
                </a:cubicBezTo>
                <a:cubicBezTo>
                  <a:pt x="8105232" y="1163093"/>
                  <a:pt x="7912182" y="998967"/>
                  <a:pt x="7547429" y="1086613"/>
                </a:cubicBezTo>
                <a:cubicBezTo>
                  <a:pt x="7182676" y="1174259"/>
                  <a:pt x="7227789" y="1031917"/>
                  <a:pt x="7088777" y="1086613"/>
                </a:cubicBezTo>
                <a:cubicBezTo>
                  <a:pt x="6949765" y="1141309"/>
                  <a:pt x="6646280" y="1042088"/>
                  <a:pt x="6386286" y="1086613"/>
                </a:cubicBezTo>
                <a:cubicBezTo>
                  <a:pt x="6126292" y="1131138"/>
                  <a:pt x="6230573" y="1084730"/>
                  <a:pt x="6171474" y="1086613"/>
                </a:cubicBezTo>
                <a:cubicBezTo>
                  <a:pt x="6112375" y="1088496"/>
                  <a:pt x="5884107" y="1080385"/>
                  <a:pt x="5712823" y="1086613"/>
                </a:cubicBezTo>
                <a:cubicBezTo>
                  <a:pt x="5541539" y="1092841"/>
                  <a:pt x="5332937" y="1054279"/>
                  <a:pt x="5132251" y="1086613"/>
                </a:cubicBezTo>
                <a:cubicBezTo>
                  <a:pt x="4931565" y="1118947"/>
                  <a:pt x="4740080" y="1045615"/>
                  <a:pt x="4551680" y="1086613"/>
                </a:cubicBezTo>
                <a:cubicBezTo>
                  <a:pt x="4363280" y="1127611"/>
                  <a:pt x="3919861" y="1031878"/>
                  <a:pt x="3727269" y="1086613"/>
                </a:cubicBezTo>
                <a:cubicBezTo>
                  <a:pt x="3534677" y="1141348"/>
                  <a:pt x="3484995" y="1037350"/>
                  <a:pt x="3268617" y="1086613"/>
                </a:cubicBezTo>
                <a:cubicBezTo>
                  <a:pt x="3052239" y="1135876"/>
                  <a:pt x="2918924" y="1071697"/>
                  <a:pt x="2688046" y="1086613"/>
                </a:cubicBezTo>
                <a:cubicBezTo>
                  <a:pt x="2457168" y="1101529"/>
                  <a:pt x="2267117" y="1061423"/>
                  <a:pt x="1863634" y="1086613"/>
                </a:cubicBezTo>
                <a:cubicBezTo>
                  <a:pt x="1460151" y="1111803"/>
                  <a:pt x="1695376" y="1082311"/>
                  <a:pt x="1648823" y="1086613"/>
                </a:cubicBezTo>
                <a:cubicBezTo>
                  <a:pt x="1602270" y="1090915"/>
                  <a:pt x="1395397" y="1083168"/>
                  <a:pt x="1190171" y="1086613"/>
                </a:cubicBezTo>
                <a:cubicBezTo>
                  <a:pt x="984945" y="1090058"/>
                  <a:pt x="886747" y="1077044"/>
                  <a:pt x="731520" y="1086613"/>
                </a:cubicBezTo>
                <a:cubicBezTo>
                  <a:pt x="576293" y="1096182"/>
                  <a:pt x="314054" y="1037964"/>
                  <a:pt x="0" y="1086613"/>
                </a:cubicBezTo>
                <a:cubicBezTo>
                  <a:pt x="-32640" y="881661"/>
                  <a:pt x="43751" y="721384"/>
                  <a:pt x="0" y="532440"/>
                </a:cubicBezTo>
                <a:cubicBezTo>
                  <a:pt x="-43751" y="343496"/>
                  <a:pt x="19552" y="123734"/>
                  <a:pt x="0" y="0"/>
                </a:cubicBezTo>
                <a:close/>
              </a:path>
              <a:path w="12192000" h="1086613" stroke="0" extrusionOk="0">
                <a:moveTo>
                  <a:pt x="0" y="0"/>
                </a:moveTo>
                <a:cubicBezTo>
                  <a:pt x="258805" y="-16139"/>
                  <a:pt x="373782" y="11098"/>
                  <a:pt x="580571" y="0"/>
                </a:cubicBezTo>
                <a:cubicBezTo>
                  <a:pt x="787360" y="-11098"/>
                  <a:pt x="916041" y="48662"/>
                  <a:pt x="1039223" y="0"/>
                </a:cubicBezTo>
                <a:cubicBezTo>
                  <a:pt x="1162405" y="-48662"/>
                  <a:pt x="1382988" y="33439"/>
                  <a:pt x="1619794" y="0"/>
                </a:cubicBezTo>
                <a:cubicBezTo>
                  <a:pt x="1856600" y="-33439"/>
                  <a:pt x="2079674" y="510"/>
                  <a:pt x="2322286" y="0"/>
                </a:cubicBezTo>
                <a:cubicBezTo>
                  <a:pt x="2564898" y="-510"/>
                  <a:pt x="2512537" y="3803"/>
                  <a:pt x="2659017" y="0"/>
                </a:cubicBezTo>
                <a:cubicBezTo>
                  <a:pt x="2805497" y="-3803"/>
                  <a:pt x="3105604" y="41829"/>
                  <a:pt x="3239589" y="0"/>
                </a:cubicBezTo>
                <a:cubicBezTo>
                  <a:pt x="3373574" y="-41829"/>
                  <a:pt x="3651371" y="63073"/>
                  <a:pt x="3942080" y="0"/>
                </a:cubicBezTo>
                <a:cubicBezTo>
                  <a:pt x="4232789" y="-63073"/>
                  <a:pt x="4349681" y="3785"/>
                  <a:pt x="4522651" y="0"/>
                </a:cubicBezTo>
                <a:cubicBezTo>
                  <a:pt x="4695621" y="-3785"/>
                  <a:pt x="4695330" y="27030"/>
                  <a:pt x="4859383" y="0"/>
                </a:cubicBezTo>
                <a:cubicBezTo>
                  <a:pt x="5023436" y="-27030"/>
                  <a:pt x="4994806" y="5052"/>
                  <a:pt x="5074194" y="0"/>
                </a:cubicBezTo>
                <a:cubicBezTo>
                  <a:pt x="5153582" y="-5052"/>
                  <a:pt x="5395345" y="46732"/>
                  <a:pt x="5532846" y="0"/>
                </a:cubicBezTo>
                <a:cubicBezTo>
                  <a:pt x="5670347" y="-46732"/>
                  <a:pt x="5990811" y="31152"/>
                  <a:pt x="6357257" y="0"/>
                </a:cubicBezTo>
                <a:cubicBezTo>
                  <a:pt x="6723703" y="-31152"/>
                  <a:pt x="6753346" y="35451"/>
                  <a:pt x="7059749" y="0"/>
                </a:cubicBezTo>
                <a:cubicBezTo>
                  <a:pt x="7366152" y="-35451"/>
                  <a:pt x="7186194" y="15410"/>
                  <a:pt x="7274560" y="0"/>
                </a:cubicBezTo>
                <a:cubicBezTo>
                  <a:pt x="7362926" y="-15410"/>
                  <a:pt x="7400210" y="10051"/>
                  <a:pt x="7489371" y="0"/>
                </a:cubicBezTo>
                <a:cubicBezTo>
                  <a:pt x="7578532" y="-10051"/>
                  <a:pt x="7745146" y="25935"/>
                  <a:pt x="7826103" y="0"/>
                </a:cubicBezTo>
                <a:cubicBezTo>
                  <a:pt x="7907060" y="-25935"/>
                  <a:pt x="8176424" y="35546"/>
                  <a:pt x="8406674" y="0"/>
                </a:cubicBezTo>
                <a:cubicBezTo>
                  <a:pt x="8636924" y="-35546"/>
                  <a:pt x="8643194" y="16785"/>
                  <a:pt x="8743406" y="0"/>
                </a:cubicBezTo>
                <a:cubicBezTo>
                  <a:pt x="8843618" y="-16785"/>
                  <a:pt x="9239954" y="55748"/>
                  <a:pt x="9445897" y="0"/>
                </a:cubicBezTo>
                <a:cubicBezTo>
                  <a:pt x="9651840" y="-55748"/>
                  <a:pt x="9675587" y="39323"/>
                  <a:pt x="9782629" y="0"/>
                </a:cubicBezTo>
                <a:cubicBezTo>
                  <a:pt x="9889671" y="-39323"/>
                  <a:pt x="10206370" y="18268"/>
                  <a:pt x="10363200" y="0"/>
                </a:cubicBezTo>
                <a:cubicBezTo>
                  <a:pt x="10520030" y="-18268"/>
                  <a:pt x="10573009" y="3535"/>
                  <a:pt x="10699931" y="0"/>
                </a:cubicBezTo>
                <a:cubicBezTo>
                  <a:pt x="10826853" y="-3535"/>
                  <a:pt x="10822321" y="18348"/>
                  <a:pt x="10914743" y="0"/>
                </a:cubicBezTo>
                <a:cubicBezTo>
                  <a:pt x="11007165" y="-18348"/>
                  <a:pt x="11309202" y="53318"/>
                  <a:pt x="11617234" y="0"/>
                </a:cubicBezTo>
                <a:cubicBezTo>
                  <a:pt x="11925266" y="-53318"/>
                  <a:pt x="11916356" y="43839"/>
                  <a:pt x="12192000" y="0"/>
                </a:cubicBezTo>
                <a:cubicBezTo>
                  <a:pt x="12192115" y="267148"/>
                  <a:pt x="12147602" y="344748"/>
                  <a:pt x="12192000" y="554173"/>
                </a:cubicBezTo>
                <a:cubicBezTo>
                  <a:pt x="12236398" y="763598"/>
                  <a:pt x="12173175" y="850155"/>
                  <a:pt x="12192000" y="1086613"/>
                </a:cubicBezTo>
                <a:cubicBezTo>
                  <a:pt x="11892189" y="1122863"/>
                  <a:pt x="11771934" y="1023756"/>
                  <a:pt x="11489509" y="1086613"/>
                </a:cubicBezTo>
                <a:cubicBezTo>
                  <a:pt x="11207084" y="1149470"/>
                  <a:pt x="11030437" y="1073967"/>
                  <a:pt x="10787017" y="1086613"/>
                </a:cubicBezTo>
                <a:cubicBezTo>
                  <a:pt x="10543597" y="1099259"/>
                  <a:pt x="10487452" y="1077249"/>
                  <a:pt x="10206446" y="1086613"/>
                </a:cubicBezTo>
                <a:cubicBezTo>
                  <a:pt x="9925440" y="1095977"/>
                  <a:pt x="9966509" y="1076603"/>
                  <a:pt x="9869714" y="1086613"/>
                </a:cubicBezTo>
                <a:cubicBezTo>
                  <a:pt x="9772919" y="1096623"/>
                  <a:pt x="9517865" y="1082430"/>
                  <a:pt x="9289143" y="1086613"/>
                </a:cubicBezTo>
                <a:cubicBezTo>
                  <a:pt x="9060421" y="1090796"/>
                  <a:pt x="8750463" y="1027188"/>
                  <a:pt x="8586651" y="1086613"/>
                </a:cubicBezTo>
                <a:cubicBezTo>
                  <a:pt x="8422839" y="1146038"/>
                  <a:pt x="8093323" y="1007195"/>
                  <a:pt x="7884160" y="1086613"/>
                </a:cubicBezTo>
                <a:cubicBezTo>
                  <a:pt x="7674997" y="1166031"/>
                  <a:pt x="7260616" y="1016518"/>
                  <a:pt x="7059749" y="1086613"/>
                </a:cubicBezTo>
                <a:cubicBezTo>
                  <a:pt x="6858882" y="1156708"/>
                  <a:pt x="6907177" y="1082502"/>
                  <a:pt x="6844937" y="1086613"/>
                </a:cubicBezTo>
                <a:cubicBezTo>
                  <a:pt x="6782697" y="1090724"/>
                  <a:pt x="6264605" y="1002467"/>
                  <a:pt x="6020526" y="1086613"/>
                </a:cubicBezTo>
                <a:cubicBezTo>
                  <a:pt x="5776447" y="1170759"/>
                  <a:pt x="5689982" y="1051013"/>
                  <a:pt x="5561874" y="1086613"/>
                </a:cubicBezTo>
                <a:cubicBezTo>
                  <a:pt x="5433766" y="1122213"/>
                  <a:pt x="5206897" y="1054436"/>
                  <a:pt x="4859383" y="1086613"/>
                </a:cubicBezTo>
                <a:cubicBezTo>
                  <a:pt x="4511869" y="1118790"/>
                  <a:pt x="4733653" y="1064064"/>
                  <a:pt x="4644571" y="1086613"/>
                </a:cubicBezTo>
                <a:cubicBezTo>
                  <a:pt x="4555489" y="1109162"/>
                  <a:pt x="4064625" y="1026223"/>
                  <a:pt x="3820160" y="1086613"/>
                </a:cubicBezTo>
                <a:cubicBezTo>
                  <a:pt x="3575695" y="1147003"/>
                  <a:pt x="3382955" y="1035436"/>
                  <a:pt x="3239589" y="1086613"/>
                </a:cubicBezTo>
                <a:cubicBezTo>
                  <a:pt x="3096223" y="1137790"/>
                  <a:pt x="2712602" y="996208"/>
                  <a:pt x="2415177" y="1086613"/>
                </a:cubicBezTo>
                <a:cubicBezTo>
                  <a:pt x="2117752" y="1177018"/>
                  <a:pt x="1792313" y="1027462"/>
                  <a:pt x="1590766" y="1086613"/>
                </a:cubicBezTo>
                <a:cubicBezTo>
                  <a:pt x="1389219" y="1145764"/>
                  <a:pt x="1329389" y="1039853"/>
                  <a:pt x="1132114" y="1086613"/>
                </a:cubicBezTo>
                <a:cubicBezTo>
                  <a:pt x="934839" y="1133373"/>
                  <a:pt x="762369" y="1040168"/>
                  <a:pt x="551543" y="1086613"/>
                </a:cubicBezTo>
                <a:cubicBezTo>
                  <a:pt x="340717" y="1133058"/>
                  <a:pt x="236072" y="1079596"/>
                  <a:pt x="0" y="1086613"/>
                </a:cubicBezTo>
                <a:cubicBezTo>
                  <a:pt x="-55903" y="847189"/>
                  <a:pt x="13601" y="684231"/>
                  <a:pt x="0" y="532440"/>
                </a:cubicBezTo>
                <a:cubicBezTo>
                  <a:pt x="-13601" y="380649"/>
                  <a:pt x="5565" y="13527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0820661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204EBBA-DB3A-4EA0-B0D2-F111DE061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48" y="5557775"/>
            <a:ext cx="3639312" cy="9235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7F6182-A26B-4A26-8565-B22D4AFE34A5}"/>
              </a:ext>
            </a:extLst>
          </p:cNvPr>
          <p:cNvSpPr/>
          <p:nvPr/>
        </p:nvSpPr>
        <p:spPr>
          <a:xfrm>
            <a:off x="0" y="295146"/>
            <a:ext cx="12192000" cy="304547"/>
          </a:xfrm>
          <a:custGeom>
            <a:avLst/>
            <a:gdLst>
              <a:gd name="connsiteX0" fmla="*/ 0 w 12192000"/>
              <a:gd name="connsiteY0" fmla="*/ 0 h 304547"/>
              <a:gd name="connsiteX1" fmla="*/ 214811 w 12192000"/>
              <a:gd name="connsiteY1" fmla="*/ 0 h 304547"/>
              <a:gd name="connsiteX2" fmla="*/ 429623 w 12192000"/>
              <a:gd name="connsiteY2" fmla="*/ 0 h 304547"/>
              <a:gd name="connsiteX3" fmla="*/ 1132114 w 12192000"/>
              <a:gd name="connsiteY3" fmla="*/ 0 h 304547"/>
              <a:gd name="connsiteX4" fmla="*/ 1468846 w 12192000"/>
              <a:gd name="connsiteY4" fmla="*/ 0 h 304547"/>
              <a:gd name="connsiteX5" fmla="*/ 1805577 w 12192000"/>
              <a:gd name="connsiteY5" fmla="*/ 0 h 304547"/>
              <a:gd name="connsiteX6" fmla="*/ 2264229 w 12192000"/>
              <a:gd name="connsiteY6" fmla="*/ 0 h 304547"/>
              <a:gd name="connsiteX7" fmla="*/ 2479040 w 12192000"/>
              <a:gd name="connsiteY7" fmla="*/ 0 h 304547"/>
              <a:gd name="connsiteX8" fmla="*/ 3059611 w 12192000"/>
              <a:gd name="connsiteY8" fmla="*/ 0 h 304547"/>
              <a:gd name="connsiteX9" fmla="*/ 3396343 w 12192000"/>
              <a:gd name="connsiteY9" fmla="*/ 0 h 304547"/>
              <a:gd name="connsiteX10" fmla="*/ 3733074 w 12192000"/>
              <a:gd name="connsiteY10" fmla="*/ 0 h 304547"/>
              <a:gd name="connsiteX11" fmla="*/ 4191726 w 12192000"/>
              <a:gd name="connsiteY11" fmla="*/ 0 h 304547"/>
              <a:gd name="connsiteX12" fmla="*/ 5016137 w 12192000"/>
              <a:gd name="connsiteY12" fmla="*/ 0 h 304547"/>
              <a:gd name="connsiteX13" fmla="*/ 5230949 w 12192000"/>
              <a:gd name="connsiteY13" fmla="*/ 0 h 304547"/>
              <a:gd name="connsiteX14" fmla="*/ 5933440 w 12192000"/>
              <a:gd name="connsiteY14" fmla="*/ 0 h 304547"/>
              <a:gd name="connsiteX15" fmla="*/ 6392091 w 12192000"/>
              <a:gd name="connsiteY15" fmla="*/ 0 h 304547"/>
              <a:gd name="connsiteX16" fmla="*/ 6728823 w 12192000"/>
              <a:gd name="connsiteY16" fmla="*/ 0 h 304547"/>
              <a:gd name="connsiteX17" fmla="*/ 7065554 w 12192000"/>
              <a:gd name="connsiteY17" fmla="*/ 0 h 304547"/>
              <a:gd name="connsiteX18" fmla="*/ 7402286 w 12192000"/>
              <a:gd name="connsiteY18" fmla="*/ 0 h 304547"/>
              <a:gd name="connsiteX19" fmla="*/ 7739017 w 12192000"/>
              <a:gd name="connsiteY19" fmla="*/ 0 h 304547"/>
              <a:gd name="connsiteX20" fmla="*/ 8197669 w 12192000"/>
              <a:gd name="connsiteY20" fmla="*/ 0 h 304547"/>
              <a:gd name="connsiteX21" fmla="*/ 8900160 w 12192000"/>
              <a:gd name="connsiteY21" fmla="*/ 0 h 304547"/>
              <a:gd name="connsiteX22" fmla="*/ 9602651 w 12192000"/>
              <a:gd name="connsiteY22" fmla="*/ 0 h 304547"/>
              <a:gd name="connsiteX23" fmla="*/ 9817463 w 12192000"/>
              <a:gd name="connsiteY23" fmla="*/ 0 h 304547"/>
              <a:gd name="connsiteX24" fmla="*/ 10519954 w 12192000"/>
              <a:gd name="connsiteY24" fmla="*/ 0 h 304547"/>
              <a:gd name="connsiteX25" fmla="*/ 10734766 w 12192000"/>
              <a:gd name="connsiteY25" fmla="*/ 0 h 304547"/>
              <a:gd name="connsiteX26" fmla="*/ 10949577 w 12192000"/>
              <a:gd name="connsiteY26" fmla="*/ 0 h 304547"/>
              <a:gd name="connsiteX27" fmla="*/ 12192000 w 12192000"/>
              <a:gd name="connsiteY27" fmla="*/ 0 h 304547"/>
              <a:gd name="connsiteX28" fmla="*/ 12192000 w 12192000"/>
              <a:gd name="connsiteY28" fmla="*/ 304547 h 304547"/>
              <a:gd name="connsiteX29" fmla="*/ 11733349 w 12192000"/>
              <a:gd name="connsiteY29" fmla="*/ 304547 h 304547"/>
              <a:gd name="connsiteX30" fmla="*/ 11274697 w 12192000"/>
              <a:gd name="connsiteY30" fmla="*/ 304547 h 304547"/>
              <a:gd name="connsiteX31" fmla="*/ 10572206 w 12192000"/>
              <a:gd name="connsiteY31" fmla="*/ 304547 h 304547"/>
              <a:gd name="connsiteX32" fmla="*/ 10235474 w 12192000"/>
              <a:gd name="connsiteY32" fmla="*/ 304547 h 304547"/>
              <a:gd name="connsiteX33" fmla="*/ 9654903 w 12192000"/>
              <a:gd name="connsiteY33" fmla="*/ 304547 h 304547"/>
              <a:gd name="connsiteX34" fmla="*/ 9074331 w 12192000"/>
              <a:gd name="connsiteY34" fmla="*/ 304547 h 304547"/>
              <a:gd name="connsiteX35" fmla="*/ 8615680 w 12192000"/>
              <a:gd name="connsiteY35" fmla="*/ 304547 h 304547"/>
              <a:gd name="connsiteX36" fmla="*/ 8157029 w 12192000"/>
              <a:gd name="connsiteY36" fmla="*/ 304547 h 304547"/>
              <a:gd name="connsiteX37" fmla="*/ 7698377 w 12192000"/>
              <a:gd name="connsiteY37" fmla="*/ 304547 h 304547"/>
              <a:gd name="connsiteX38" fmla="*/ 7361646 w 12192000"/>
              <a:gd name="connsiteY38" fmla="*/ 304547 h 304547"/>
              <a:gd name="connsiteX39" fmla="*/ 7146834 w 12192000"/>
              <a:gd name="connsiteY39" fmla="*/ 304547 h 304547"/>
              <a:gd name="connsiteX40" fmla="*/ 6444343 w 12192000"/>
              <a:gd name="connsiteY40" fmla="*/ 304547 h 304547"/>
              <a:gd name="connsiteX41" fmla="*/ 6229531 w 12192000"/>
              <a:gd name="connsiteY41" fmla="*/ 304547 h 304547"/>
              <a:gd name="connsiteX42" fmla="*/ 5892800 w 12192000"/>
              <a:gd name="connsiteY42" fmla="*/ 304547 h 304547"/>
              <a:gd name="connsiteX43" fmla="*/ 5068389 w 12192000"/>
              <a:gd name="connsiteY43" fmla="*/ 304547 h 304547"/>
              <a:gd name="connsiteX44" fmla="*/ 4853577 w 12192000"/>
              <a:gd name="connsiteY44" fmla="*/ 304547 h 304547"/>
              <a:gd name="connsiteX45" fmla="*/ 4638766 w 12192000"/>
              <a:gd name="connsiteY45" fmla="*/ 304547 h 304547"/>
              <a:gd name="connsiteX46" fmla="*/ 3814354 w 12192000"/>
              <a:gd name="connsiteY46" fmla="*/ 304547 h 304547"/>
              <a:gd name="connsiteX47" fmla="*/ 3477623 w 12192000"/>
              <a:gd name="connsiteY47" fmla="*/ 304547 h 304547"/>
              <a:gd name="connsiteX48" fmla="*/ 3262811 w 12192000"/>
              <a:gd name="connsiteY48" fmla="*/ 304547 h 304547"/>
              <a:gd name="connsiteX49" fmla="*/ 2438400 w 12192000"/>
              <a:gd name="connsiteY49" fmla="*/ 304547 h 304547"/>
              <a:gd name="connsiteX50" fmla="*/ 2101669 w 12192000"/>
              <a:gd name="connsiteY50" fmla="*/ 304547 h 304547"/>
              <a:gd name="connsiteX51" fmla="*/ 1886857 w 12192000"/>
              <a:gd name="connsiteY51" fmla="*/ 304547 h 304547"/>
              <a:gd name="connsiteX52" fmla="*/ 1184366 w 12192000"/>
              <a:gd name="connsiteY52" fmla="*/ 304547 h 304547"/>
              <a:gd name="connsiteX53" fmla="*/ 0 w 12192000"/>
              <a:gd name="connsiteY53" fmla="*/ 304547 h 304547"/>
              <a:gd name="connsiteX54" fmla="*/ 0 w 12192000"/>
              <a:gd name="connsiteY54" fmla="*/ 0 h 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192000" h="304547" fill="none" extrusionOk="0">
                <a:moveTo>
                  <a:pt x="0" y="0"/>
                </a:moveTo>
                <a:cubicBezTo>
                  <a:pt x="59334" y="-9246"/>
                  <a:pt x="160261" y="10965"/>
                  <a:pt x="214811" y="0"/>
                </a:cubicBezTo>
                <a:cubicBezTo>
                  <a:pt x="269361" y="-10965"/>
                  <a:pt x="381947" y="1030"/>
                  <a:pt x="429623" y="0"/>
                </a:cubicBezTo>
                <a:cubicBezTo>
                  <a:pt x="477299" y="-1030"/>
                  <a:pt x="938546" y="51947"/>
                  <a:pt x="1132114" y="0"/>
                </a:cubicBezTo>
                <a:cubicBezTo>
                  <a:pt x="1325682" y="-51947"/>
                  <a:pt x="1311584" y="1498"/>
                  <a:pt x="1468846" y="0"/>
                </a:cubicBezTo>
                <a:cubicBezTo>
                  <a:pt x="1626108" y="-1498"/>
                  <a:pt x="1706037" y="21762"/>
                  <a:pt x="1805577" y="0"/>
                </a:cubicBezTo>
                <a:cubicBezTo>
                  <a:pt x="1905117" y="-21762"/>
                  <a:pt x="2073397" y="11636"/>
                  <a:pt x="2264229" y="0"/>
                </a:cubicBezTo>
                <a:cubicBezTo>
                  <a:pt x="2455061" y="-11636"/>
                  <a:pt x="2400450" y="7398"/>
                  <a:pt x="2479040" y="0"/>
                </a:cubicBezTo>
                <a:cubicBezTo>
                  <a:pt x="2557630" y="-7398"/>
                  <a:pt x="2934375" y="62919"/>
                  <a:pt x="3059611" y="0"/>
                </a:cubicBezTo>
                <a:cubicBezTo>
                  <a:pt x="3184847" y="-62919"/>
                  <a:pt x="3261344" y="36425"/>
                  <a:pt x="3396343" y="0"/>
                </a:cubicBezTo>
                <a:cubicBezTo>
                  <a:pt x="3531342" y="-36425"/>
                  <a:pt x="3652194" y="29752"/>
                  <a:pt x="3733074" y="0"/>
                </a:cubicBezTo>
                <a:cubicBezTo>
                  <a:pt x="3813954" y="-29752"/>
                  <a:pt x="4003050" y="49046"/>
                  <a:pt x="4191726" y="0"/>
                </a:cubicBezTo>
                <a:cubicBezTo>
                  <a:pt x="4380402" y="-49046"/>
                  <a:pt x="4644345" y="43279"/>
                  <a:pt x="5016137" y="0"/>
                </a:cubicBezTo>
                <a:cubicBezTo>
                  <a:pt x="5387929" y="-43279"/>
                  <a:pt x="5152880" y="3009"/>
                  <a:pt x="5230949" y="0"/>
                </a:cubicBezTo>
                <a:cubicBezTo>
                  <a:pt x="5309018" y="-3009"/>
                  <a:pt x="5666427" y="41828"/>
                  <a:pt x="5933440" y="0"/>
                </a:cubicBezTo>
                <a:cubicBezTo>
                  <a:pt x="6200453" y="-41828"/>
                  <a:pt x="6229956" y="43742"/>
                  <a:pt x="6392091" y="0"/>
                </a:cubicBezTo>
                <a:cubicBezTo>
                  <a:pt x="6554226" y="-43742"/>
                  <a:pt x="6574362" y="34670"/>
                  <a:pt x="6728823" y="0"/>
                </a:cubicBezTo>
                <a:cubicBezTo>
                  <a:pt x="6883284" y="-34670"/>
                  <a:pt x="6975668" y="29751"/>
                  <a:pt x="7065554" y="0"/>
                </a:cubicBezTo>
                <a:cubicBezTo>
                  <a:pt x="7155440" y="-29751"/>
                  <a:pt x="7252198" y="40152"/>
                  <a:pt x="7402286" y="0"/>
                </a:cubicBezTo>
                <a:cubicBezTo>
                  <a:pt x="7552374" y="-40152"/>
                  <a:pt x="7606694" y="31196"/>
                  <a:pt x="7739017" y="0"/>
                </a:cubicBezTo>
                <a:cubicBezTo>
                  <a:pt x="7871340" y="-31196"/>
                  <a:pt x="8044242" y="32170"/>
                  <a:pt x="8197669" y="0"/>
                </a:cubicBezTo>
                <a:cubicBezTo>
                  <a:pt x="8351096" y="-32170"/>
                  <a:pt x="8564602" y="2935"/>
                  <a:pt x="8900160" y="0"/>
                </a:cubicBezTo>
                <a:cubicBezTo>
                  <a:pt x="9235718" y="-2935"/>
                  <a:pt x="9369688" y="68920"/>
                  <a:pt x="9602651" y="0"/>
                </a:cubicBezTo>
                <a:cubicBezTo>
                  <a:pt x="9835614" y="-68920"/>
                  <a:pt x="9723688" y="13702"/>
                  <a:pt x="9817463" y="0"/>
                </a:cubicBezTo>
                <a:cubicBezTo>
                  <a:pt x="9911238" y="-13702"/>
                  <a:pt x="10365136" y="25335"/>
                  <a:pt x="10519954" y="0"/>
                </a:cubicBezTo>
                <a:cubicBezTo>
                  <a:pt x="10674772" y="-25335"/>
                  <a:pt x="10687997" y="15212"/>
                  <a:pt x="10734766" y="0"/>
                </a:cubicBezTo>
                <a:cubicBezTo>
                  <a:pt x="10781535" y="-15212"/>
                  <a:pt x="10852008" y="23198"/>
                  <a:pt x="10949577" y="0"/>
                </a:cubicBezTo>
                <a:cubicBezTo>
                  <a:pt x="11047146" y="-23198"/>
                  <a:pt x="11749993" y="125809"/>
                  <a:pt x="12192000" y="0"/>
                </a:cubicBezTo>
                <a:cubicBezTo>
                  <a:pt x="12202658" y="114586"/>
                  <a:pt x="12183274" y="230609"/>
                  <a:pt x="12192000" y="304547"/>
                </a:cubicBezTo>
                <a:cubicBezTo>
                  <a:pt x="12050993" y="316496"/>
                  <a:pt x="11924830" y="281838"/>
                  <a:pt x="11733349" y="304547"/>
                </a:cubicBezTo>
                <a:cubicBezTo>
                  <a:pt x="11541868" y="327256"/>
                  <a:pt x="11378048" y="253269"/>
                  <a:pt x="11274697" y="304547"/>
                </a:cubicBezTo>
                <a:cubicBezTo>
                  <a:pt x="11171346" y="355825"/>
                  <a:pt x="10877482" y="236491"/>
                  <a:pt x="10572206" y="304547"/>
                </a:cubicBezTo>
                <a:cubicBezTo>
                  <a:pt x="10266930" y="372603"/>
                  <a:pt x="10392107" y="270280"/>
                  <a:pt x="10235474" y="304547"/>
                </a:cubicBezTo>
                <a:cubicBezTo>
                  <a:pt x="10078841" y="338814"/>
                  <a:pt x="9849339" y="295940"/>
                  <a:pt x="9654903" y="304547"/>
                </a:cubicBezTo>
                <a:cubicBezTo>
                  <a:pt x="9460467" y="313154"/>
                  <a:pt x="9318143" y="279949"/>
                  <a:pt x="9074331" y="304547"/>
                </a:cubicBezTo>
                <a:cubicBezTo>
                  <a:pt x="8830519" y="329145"/>
                  <a:pt x="8816297" y="251559"/>
                  <a:pt x="8615680" y="304547"/>
                </a:cubicBezTo>
                <a:cubicBezTo>
                  <a:pt x="8415063" y="357535"/>
                  <a:pt x="8300598" y="264011"/>
                  <a:pt x="8157029" y="304547"/>
                </a:cubicBezTo>
                <a:cubicBezTo>
                  <a:pt x="8013460" y="345083"/>
                  <a:pt x="7897058" y="303975"/>
                  <a:pt x="7698377" y="304547"/>
                </a:cubicBezTo>
                <a:cubicBezTo>
                  <a:pt x="7499696" y="305119"/>
                  <a:pt x="7467825" y="274020"/>
                  <a:pt x="7361646" y="304547"/>
                </a:cubicBezTo>
                <a:cubicBezTo>
                  <a:pt x="7255467" y="335074"/>
                  <a:pt x="7246191" y="295826"/>
                  <a:pt x="7146834" y="304547"/>
                </a:cubicBezTo>
                <a:cubicBezTo>
                  <a:pt x="7047477" y="313268"/>
                  <a:pt x="6680989" y="273696"/>
                  <a:pt x="6444343" y="304547"/>
                </a:cubicBezTo>
                <a:cubicBezTo>
                  <a:pt x="6207697" y="335398"/>
                  <a:pt x="6293759" y="302497"/>
                  <a:pt x="6229531" y="304547"/>
                </a:cubicBezTo>
                <a:cubicBezTo>
                  <a:pt x="6165303" y="306597"/>
                  <a:pt x="5993999" y="269805"/>
                  <a:pt x="5892800" y="304547"/>
                </a:cubicBezTo>
                <a:cubicBezTo>
                  <a:pt x="5791601" y="339289"/>
                  <a:pt x="5341760" y="269208"/>
                  <a:pt x="5068389" y="304547"/>
                </a:cubicBezTo>
                <a:cubicBezTo>
                  <a:pt x="4795018" y="339886"/>
                  <a:pt x="4935307" y="303478"/>
                  <a:pt x="4853577" y="304547"/>
                </a:cubicBezTo>
                <a:cubicBezTo>
                  <a:pt x="4771847" y="305616"/>
                  <a:pt x="4738588" y="301798"/>
                  <a:pt x="4638766" y="304547"/>
                </a:cubicBezTo>
                <a:cubicBezTo>
                  <a:pt x="4538944" y="307296"/>
                  <a:pt x="4025885" y="232152"/>
                  <a:pt x="3814354" y="304547"/>
                </a:cubicBezTo>
                <a:cubicBezTo>
                  <a:pt x="3602823" y="376942"/>
                  <a:pt x="3632422" y="280486"/>
                  <a:pt x="3477623" y="304547"/>
                </a:cubicBezTo>
                <a:cubicBezTo>
                  <a:pt x="3322824" y="328608"/>
                  <a:pt x="3308623" y="303450"/>
                  <a:pt x="3262811" y="304547"/>
                </a:cubicBezTo>
                <a:cubicBezTo>
                  <a:pt x="3216999" y="305644"/>
                  <a:pt x="2794235" y="283691"/>
                  <a:pt x="2438400" y="304547"/>
                </a:cubicBezTo>
                <a:cubicBezTo>
                  <a:pt x="2082565" y="325403"/>
                  <a:pt x="2207398" y="292983"/>
                  <a:pt x="2101669" y="304547"/>
                </a:cubicBezTo>
                <a:cubicBezTo>
                  <a:pt x="1995940" y="316111"/>
                  <a:pt x="1958690" y="281567"/>
                  <a:pt x="1886857" y="304547"/>
                </a:cubicBezTo>
                <a:cubicBezTo>
                  <a:pt x="1815024" y="327527"/>
                  <a:pt x="1369159" y="292500"/>
                  <a:pt x="1184366" y="304547"/>
                </a:cubicBezTo>
                <a:cubicBezTo>
                  <a:pt x="999573" y="316594"/>
                  <a:pt x="480313" y="290259"/>
                  <a:pt x="0" y="304547"/>
                </a:cubicBezTo>
                <a:cubicBezTo>
                  <a:pt x="-5192" y="182882"/>
                  <a:pt x="10015" y="68495"/>
                  <a:pt x="0" y="0"/>
                </a:cubicBezTo>
                <a:close/>
              </a:path>
              <a:path w="12192000" h="304547" stroke="0" extrusionOk="0">
                <a:moveTo>
                  <a:pt x="0" y="0"/>
                </a:moveTo>
                <a:cubicBezTo>
                  <a:pt x="122713" y="-13737"/>
                  <a:pt x="319748" y="10742"/>
                  <a:pt x="580571" y="0"/>
                </a:cubicBezTo>
                <a:cubicBezTo>
                  <a:pt x="841394" y="-10742"/>
                  <a:pt x="747298" y="10400"/>
                  <a:pt x="795383" y="0"/>
                </a:cubicBezTo>
                <a:cubicBezTo>
                  <a:pt x="843468" y="-10400"/>
                  <a:pt x="1045816" y="10063"/>
                  <a:pt x="1132114" y="0"/>
                </a:cubicBezTo>
                <a:cubicBezTo>
                  <a:pt x="1218412" y="-10063"/>
                  <a:pt x="1496897" y="18454"/>
                  <a:pt x="1590766" y="0"/>
                </a:cubicBezTo>
                <a:cubicBezTo>
                  <a:pt x="1684635" y="-18454"/>
                  <a:pt x="1832197" y="14570"/>
                  <a:pt x="2049417" y="0"/>
                </a:cubicBezTo>
                <a:cubicBezTo>
                  <a:pt x="2266637" y="-14570"/>
                  <a:pt x="2213023" y="719"/>
                  <a:pt x="2264229" y="0"/>
                </a:cubicBezTo>
                <a:cubicBezTo>
                  <a:pt x="2315435" y="-719"/>
                  <a:pt x="2767467" y="52240"/>
                  <a:pt x="3088640" y="0"/>
                </a:cubicBezTo>
                <a:cubicBezTo>
                  <a:pt x="3409813" y="-52240"/>
                  <a:pt x="3393060" y="17282"/>
                  <a:pt x="3669211" y="0"/>
                </a:cubicBezTo>
                <a:cubicBezTo>
                  <a:pt x="3945362" y="-17282"/>
                  <a:pt x="3794127" y="12846"/>
                  <a:pt x="3884023" y="0"/>
                </a:cubicBezTo>
                <a:cubicBezTo>
                  <a:pt x="3973919" y="-12846"/>
                  <a:pt x="4317825" y="74161"/>
                  <a:pt x="4586514" y="0"/>
                </a:cubicBezTo>
                <a:cubicBezTo>
                  <a:pt x="4855203" y="-74161"/>
                  <a:pt x="4820282" y="25220"/>
                  <a:pt x="4923246" y="0"/>
                </a:cubicBezTo>
                <a:cubicBezTo>
                  <a:pt x="5026210" y="-25220"/>
                  <a:pt x="5342089" y="19557"/>
                  <a:pt x="5625737" y="0"/>
                </a:cubicBezTo>
                <a:cubicBezTo>
                  <a:pt x="5909385" y="-19557"/>
                  <a:pt x="6088140" y="14871"/>
                  <a:pt x="6328229" y="0"/>
                </a:cubicBezTo>
                <a:cubicBezTo>
                  <a:pt x="6568318" y="-14871"/>
                  <a:pt x="6472615" y="24100"/>
                  <a:pt x="6543040" y="0"/>
                </a:cubicBezTo>
                <a:cubicBezTo>
                  <a:pt x="6613465" y="-24100"/>
                  <a:pt x="7192327" y="49069"/>
                  <a:pt x="7367451" y="0"/>
                </a:cubicBezTo>
                <a:cubicBezTo>
                  <a:pt x="7542575" y="-49069"/>
                  <a:pt x="7609702" y="25125"/>
                  <a:pt x="7704183" y="0"/>
                </a:cubicBezTo>
                <a:cubicBezTo>
                  <a:pt x="7798664" y="-25125"/>
                  <a:pt x="8290878" y="30535"/>
                  <a:pt x="8528594" y="0"/>
                </a:cubicBezTo>
                <a:cubicBezTo>
                  <a:pt x="8766310" y="-30535"/>
                  <a:pt x="9052655" y="64962"/>
                  <a:pt x="9231086" y="0"/>
                </a:cubicBezTo>
                <a:cubicBezTo>
                  <a:pt x="9409517" y="-64962"/>
                  <a:pt x="9762928" y="31113"/>
                  <a:pt x="9933577" y="0"/>
                </a:cubicBezTo>
                <a:cubicBezTo>
                  <a:pt x="10104226" y="-31113"/>
                  <a:pt x="10220330" y="19107"/>
                  <a:pt x="10392229" y="0"/>
                </a:cubicBezTo>
                <a:cubicBezTo>
                  <a:pt x="10564128" y="-19107"/>
                  <a:pt x="10565900" y="35403"/>
                  <a:pt x="10728960" y="0"/>
                </a:cubicBezTo>
                <a:cubicBezTo>
                  <a:pt x="10892020" y="-35403"/>
                  <a:pt x="10877367" y="6668"/>
                  <a:pt x="10943771" y="0"/>
                </a:cubicBezTo>
                <a:cubicBezTo>
                  <a:pt x="11010175" y="-6668"/>
                  <a:pt x="11304497" y="24468"/>
                  <a:pt x="11524343" y="0"/>
                </a:cubicBezTo>
                <a:cubicBezTo>
                  <a:pt x="11744189" y="-24468"/>
                  <a:pt x="11921748" y="45117"/>
                  <a:pt x="12192000" y="0"/>
                </a:cubicBezTo>
                <a:cubicBezTo>
                  <a:pt x="12201056" y="147432"/>
                  <a:pt x="12164507" y="203900"/>
                  <a:pt x="12192000" y="304547"/>
                </a:cubicBezTo>
                <a:cubicBezTo>
                  <a:pt x="11974638" y="307698"/>
                  <a:pt x="11857531" y="286275"/>
                  <a:pt x="11611429" y="304547"/>
                </a:cubicBezTo>
                <a:cubicBezTo>
                  <a:pt x="11365327" y="322819"/>
                  <a:pt x="11288715" y="298919"/>
                  <a:pt x="11152777" y="304547"/>
                </a:cubicBezTo>
                <a:cubicBezTo>
                  <a:pt x="11016839" y="310175"/>
                  <a:pt x="10770332" y="247615"/>
                  <a:pt x="10450286" y="304547"/>
                </a:cubicBezTo>
                <a:cubicBezTo>
                  <a:pt x="10130240" y="361479"/>
                  <a:pt x="10206513" y="297702"/>
                  <a:pt x="10113554" y="304547"/>
                </a:cubicBezTo>
                <a:cubicBezTo>
                  <a:pt x="10020595" y="311392"/>
                  <a:pt x="9978990" y="279100"/>
                  <a:pt x="9898743" y="304547"/>
                </a:cubicBezTo>
                <a:cubicBezTo>
                  <a:pt x="9818496" y="329994"/>
                  <a:pt x="9449577" y="294381"/>
                  <a:pt x="9318171" y="304547"/>
                </a:cubicBezTo>
                <a:cubicBezTo>
                  <a:pt x="9186765" y="314713"/>
                  <a:pt x="9080777" y="288086"/>
                  <a:pt x="8859520" y="304547"/>
                </a:cubicBezTo>
                <a:cubicBezTo>
                  <a:pt x="8638263" y="321008"/>
                  <a:pt x="8419380" y="248801"/>
                  <a:pt x="8278949" y="304547"/>
                </a:cubicBezTo>
                <a:cubicBezTo>
                  <a:pt x="8138518" y="360293"/>
                  <a:pt x="7642073" y="268768"/>
                  <a:pt x="7454537" y="304547"/>
                </a:cubicBezTo>
                <a:cubicBezTo>
                  <a:pt x="7267001" y="340326"/>
                  <a:pt x="6885361" y="302652"/>
                  <a:pt x="6630126" y="304547"/>
                </a:cubicBezTo>
                <a:cubicBezTo>
                  <a:pt x="6374891" y="306442"/>
                  <a:pt x="6340895" y="290999"/>
                  <a:pt x="6171474" y="304547"/>
                </a:cubicBezTo>
                <a:cubicBezTo>
                  <a:pt x="6002053" y="318095"/>
                  <a:pt x="5813116" y="271002"/>
                  <a:pt x="5468983" y="304547"/>
                </a:cubicBezTo>
                <a:cubicBezTo>
                  <a:pt x="5124850" y="338092"/>
                  <a:pt x="5092752" y="293498"/>
                  <a:pt x="4766491" y="304547"/>
                </a:cubicBezTo>
                <a:cubicBezTo>
                  <a:pt x="4440230" y="315596"/>
                  <a:pt x="4393832" y="258357"/>
                  <a:pt x="4064000" y="304547"/>
                </a:cubicBezTo>
                <a:cubicBezTo>
                  <a:pt x="3734168" y="350737"/>
                  <a:pt x="3739898" y="266527"/>
                  <a:pt x="3605349" y="304547"/>
                </a:cubicBezTo>
                <a:cubicBezTo>
                  <a:pt x="3470800" y="342567"/>
                  <a:pt x="3209142" y="253744"/>
                  <a:pt x="3024777" y="304547"/>
                </a:cubicBezTo>
                <a:cubicBezTo>
                  <a:pt x="2840412" y="355350"/>
                  <a:pt x="2648313" y="235630"/>
                  <a:pt x="2444206" y="304547"/>
                </a:cubicBezTo>
                <a:cubicBezTo>
                  <a:pt x="2240099" y="373464"/>
                  <a:pt x="2331429" y="295010"/>
                  <a:pt x="2229394" y="304547"/>
                </a:cubicBezTo>
                <a:cubicBezTo>
                  <a:pt x="2127359" y="314084"/>
                  <a:pt x="1765428" y="252829"/>
                  <a:pt x="1526903" y="304547"/>
                </a:cubicBezTo>
                <a:cubicBezTo>
                  <a:pt x="1288378" y="356265"/>
                  <a:pt x="1264020" y="252996"/>
                  <a:pt x="1068251" y="304547"/>
                </a:cubicBezTo>
                <a:cubicBezTo>
                  <a:pt x="872482" y="356098"/>
                  <a:pt x="841259" y="299921"/>
                  <a:pt x="731520" y="304547"/>
                </a:cubicBezTo>
                <a:cubicBezTo>
                  <a:pt x="621781" y="309173"/>
                  <a:pt x="264624" y="222821"/>
                  <a:pt x="0" y="304547"/>
                </a:cubicBezTo>
                <a:cubicBezTo>
                  <a:pt x="-13327" y="199492"/>
                  <a:pt x="22512" y="870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7361750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665610"/>
      </p:ext>
    </p:extLst>
  </p:cSld>
  <p:clrMapOvr>
    <a:masterClrMapping/>
  </p:clrMapOvr>
  <p:transition spd="med" advClick="0" advTm="3000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bridge, plant&#10;&#10;Description automatically generated">
            <a:extLst>
              <a:ext uri="{FF2B5EF4-FFF2-40B4-BE49-F238E27FC236}">
                <a16:creationId xmlns:a16="http://schemas.microsoft.com/office/drawing/2014/main" id="{DFE1B5C2-96B0-6907-E066-44B45EFD3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534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 descr="A picture containing tree, outdoor, plant, garden&#10;&#10;Description automatically generated">
            <a:extLst>
              <a:ext uri="{FF2B5EF4-FFF2-40B4-BE49-F238E27FC236}">
                <a16:creationId xmlns:a16="http://schemas.microsoft.com/office/drawing/2014/main" id="{0B4CB432-2BB1-0C57-2DA4-C2BE1C00E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48" r="2266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BDCBBD-6E5C-9BA7-EA8D-760E188BD785}"/>
              </a:ext>
            </a:extLst>
          </p:cNvPr>
          <p:cNvSpPr txBox="1"/>
          <p:nvPr/>
        </p:nvSpPr>
        <p:spPr>
          <a:xfrm>
            <a:off x="368300" y="5321300"/>
            <a:ext cx="32639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The Allotment</a:t>
            </a:r>
          </a:p>
          <a:p>
            <a:pPr algn="ctr"/>
            <a:r>
              <a:rPr lang="en-GB" sz="4000" b="1"/>
              <a:t>in progress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1900712040"/>
      </p:ext>
    </p:extLst>
  </p:cSld>
  <p:clrMapOvr>
    <a:masterClrMapping/>
  </p:clrMapOvr>
  <p:transition spd="med" advClick="0" advTm="3000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032073E-19DF-4E05-BE2B-E7987231A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" b="150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2763D0-EBA9-2062-7FD4-87BCB1117B52}"/>
              </a:ext>
            </a:extLst>
          </p:cNvPr>
          <p:cNvSpPr txBox="1"/>
          <p:nvPr/>
        </p:nvSpPr>
        <p:spPr>
          <a:xfrm>
            <a:off x="8636000" y="5232400"/>
            <a:ext cx="32639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The Allotment</a:t>
            </a:r>
          </a:p>
          <a:p>
            <a:pPr algn="ctr"/>
            <a:r>
              <a:rPr lang="en-GB" sz="4000" b="1"/>
              <a:t>Prize winning!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3353985236"/>
      </p:ext>
    </p:extLst>
  </p:cSld>
  <p:clrMapOvr>
    <a:masterClrMapping/>
  </p:clrMapOvr>
  <p:transition spd="med" advClick="0" advTm="3000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a child holding a certificate&#10;&#10;Description automatically generated with low confidence">
            <a:extLst>
              <a:ext uri="{FF2B5EF4-FFF2-40B4-BE49-F238E27FC236}">
                <a16:creationId xmlns:a16="http://schemas.microsoft.com/office/drawing/2014/main" id="{5DB03EEB-609F-E122-65B2-00A1A18F0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6" b="445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02EB1F-4844-A3D4-DB31-F4A28D11BE85}"/>
              </a:ext>
            </a:extLst>
          </p:cNvPr>
          <p:cNvSpPr txBox="1"/>
          <p:nvPr/>
        </p:nvSpPr>
        <p:spPr>
          <a:xfrm>
            <a:off x="279400" y="5359400"/>
            <a:ext cx="32639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The Allotment</a:t>
            </a:r>
          </a:p>
          <a:p>
            <a:pPr algn="ctr"/>
            <a:r>
              <a:rPr lang="en-GB" sz="4000" b="1"/>
              <a:t>Prize winning!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63616571"/>
      </p:ext>
    </p:extLst>
  </p:cSld>
  <p:clrMapOvr>
    <a:masterClrMapping/>
  </p:clrMapOvr>
  <p:transition spd="med" advClick="0" advTm="3000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24B0E3E-43A2-C8C1-2AF7-DF0834C47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7" b="1330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22020B-1BD6-64C0-ADB7-7E66E7866B1D}"/>
              </a:ext>
            </a:extLst>
          </p:cNvPr>
          <p:cNvSpPr txBox="1"/>
          <p:nvPr/>
        </p:nvSpPr>
        <p:spPr>
          <a:xfrm>
            <a:off x="8649207" y="5346700"/>
            <a:ext cx="330973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Working Party team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645030071"/>
      </p:ext>
    </p:extLst>
  </p:cSld>
  <p:clrMapOvr>
    <a:masterClrMapping/>
  </p:clrMapOvr>
  <p:transition spd="med" advClick="0" advTm="3000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People standing around a table with food on it&#10;&#10;Description automatically generated with low confidence">
            <a:extLst>
              <a:ext uri="{FF2B5EF4-FFF2-40B4-BE49-F238E27FC236}">
                <a16:creationId xmlns:a16="http://schemas.microsoft.com/office/drawing/2014/main" id="{3DCD21C6-5ABF-BC5A-7EBC-5B5B5867F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" b="116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7DABC8-E7B2-F020-2717-23BE3955456C}"/>
              </a:ext>
            </a:extLst>
          </p:cNvPr>
          <p:cNvSpPr txBox="1"/>
          <p:nvPr/>
        </p:nvSpPr>
        <p:spPr>
          <a:xfrm>
            <a:off x="266330" y="5957749"/>
            <a:ext cx="1855433" cy="7360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Drop In</a:t>
            </a:r>
          </a:p>
        </p:txBody>
      </p:sp>
    </p:spTree>
    <p:extLst>
      <p:ext uri="{BB962C8B-B14F-4D97-AF65-F5344CB8AC3E}">
        <p14:creationId xmlns:p14="http://schemas.microsoft.com/office/powerpoint/2010/main" val="3187236258"/>
      </p:ext>
    </p:extLst>
  </p:cSld>
  <p:clrMapOvr>
    <a:masterClrMapping/>
  </p:clrMapOvr>
  <p:transition spd="med" advClick="0" advTm="3000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AB3D6FE6-465B-4D4B-73D7-CDEDCB04A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6" y="396447"/>
            <a:ext cx="4272250" cy="4338165"/>
          </a:xfrm>
          <a:prstGeom prst="rect">
            <a:avLst/>
          </a:prstGeom>
        </p:spPr>
      </p:pic>
      <p:pic>
        <p:nvPicPr>
          <p:cNvPr id="12290" name="Picture 2" descr="Single Autumn Leaf Images – Browse 82,826 Stock Photos, Vectors, and Video  | Adobe Stock">
            <a:extLst>
              <a:ext uri="{FF2B5EF4-FFF2-40B4-BE49-F238E27FC236}">
                <a16:creationId xmlns:a16="http://schemas.microsoft.com/office/drawing/2014/main" id="{EC1D3974-4C3C-33C6-6D46-09F1ECD39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1640" r="4713" b="2666"/>
          <a:stretch>
            <a:fillRect/>
          </a:stretch>
        </p:blipFill>
        <p:spPr bwMode="auto">
          <a:xfrm>
            <a:off x="9249231" y="4507959"/>
            <a:ext cx="2589717" cy="206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5098D4-0031-2BE6-5B2A-52C58284DC72}"/>
              </a:ext>
            </a:extLst>
          </p:cNvPr>
          <p:cNvSpPr txBox="1"/>
          <p:nvPr/>
        </p:nvSpPr>
        <p:spPr>
          <a:xfrm>
            <a:off x="5009322" y="4042534"/>
            <a:ext cx="46908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cap="small"/>
              <a:t>Preschool Harvest Fair</a:t>
            </a:r>
          </a:p>
        </p:txBody>
      </p:sp>
      <p:pic>
        <p:nvPicPr>
          <p:cNvPr id="8" name="Picture 7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B4BC0116-1BDA-B477-EC2B-1584AD977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13" y="691808"/>
            <a:ext cx="4423035" cy="374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21858"/>
      </p:ext>
    </p:extLst>
  </p:cSld>
  <p:clrMapOvr>
    <a:masterClrMapping/>
  </p:clrMapOvr>
  <p:transition spd="med" advClick="0" advTm="3000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2C21B66-4E83-113B-FB25-D3EE02328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40" y="503280"/>
            <a:ext cx="7589520" cy="611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17934"/>
      </p:ext>
    </p:extLst>
  </p:cSld>
  <p:clrMapOvr>
    <a:masterClrMapping/>
  </p:clrMapOvr>
  <p:transition spd="med" advClick="0" advTm="3000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BB2C2D4-B80D-077E-E51F-5FFF8D228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7" b="263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7D2B91-4F8B-B193-7188-CE5DE7CD6530}"/>
              </a:ext>
            </a:extLst>
          </p:cNvPr>
          <p:cNvSpPr txBox="1"/>
          <p:nvPr/>
        </p:nvSpPr>
        <p:spPr>
          <a:xfrm>
            <a:off x="304800" y="266700"/>
            <a:ext cx="31877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Light Party</a:t>
            </a:r>
          </a:p>
          <a:p>
            <a:pPr algn="ctr"/>
            <a:r>
              <a:rPr lang="en-GB" sz="4000"/>
              <a:t>31 October 22</a:t>
            </a:r>
          </a:p>
        </p:txBody>
      </p:sp>
    </p:spTree>
    <p:extLst>
      <p:ext uri="{BB962C8B-B14F-4D97-AF65-F5344CB8AC3E}">
        <p14:creationId xmlns:p14="http://schemas.microsoft.com/office/powerpoint/2010/main" val="1103285285"/>
      </p:ext>
    </p:extLst>
  </p:cSld>
  <p:clrMapOvr>
    <a:masterClrMapping/>
  </p:clrMapOvr>
  <p:transition spd="med" advClick="0" advTm="3000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24483FB-1BA8-FD02-3390-2BB580E38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8" b="72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458F1A-F09C-17EA-833A-D1628CC0523F}"/>
              </a:ext>
            </a:extLst>
          </p:cNvPr>
          <p:cNvSpPr txBox="1"/>
          <p:nvPr/>
        </p:nvSpPr>
        <p:spPr>
          <a:xfrm>
            <a:off x="177800" y="5422900"/>
            <a:ext cx="36576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Church Fireworks Event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698071299"/>
      </p:ext>
    </p:extLst>
  </p:cSld>
  <p:clrMapOvr>
    <a:masterClrMapping/>
  </p:clrMapOvr>
  <p:transition spd="med" advClick="0" advTm="3000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1E50242-D9B8-3971-98BA-882BE0CEF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163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428205-5D2A-051D-C563-7270F5988364}"/>
              </a:ext>
            </a:extLst>
          </p:cNvPr>
          <p:cNvSpPr txBox="1"/>
          <p:nvPr/>
        </p:nvSpPr>
        <p:spPr>
          <a:xfrm>
            <a:off x="177800" y="5422900"/>
            <a:ext cx="36576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Church Fireworks Event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788436811"/>
      </p:ext>
    </p:extLst>
  </p:cSld>
  <p:clrMapOvr>
    <a:masterClrMapping/>
  </p:clrMapOvr>
  <p:transition spd="med" advClick="0" advTm="3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9E46C-D4B6-8843-826F-A41521CCE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8" b="138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31DEFA-0745-04AA-A8DF-8A6AB7178281}"/>
              </a:ext>
            </a:extLst>
          </p:cNvPr>
          <p:cNvGrpSpPr/>
          <p:nvPr/>
        </p:nvGrpSpPr>
        <p:grpSpPr>
          <a:xfrm>
            <a:off x="330925" y="315685"/>
            <a:ext cx="3130733" cy="1629228"/>
            <a:chOff x="189410" y="4610334"/>
            <a:chExt cx="3785689" cy="199366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833F28-ACA6-3280-D188-17CD68F58E02}"/>
                </a:ext>
              </a:extLst>
            </p:cNvPr>
            <p:cNvSpPr/>
            <p:nvPr/>
          </p:nvSpPr>
          <p:spPr>
            <a:xfrm>
              <a:off x="189410" y="4610334"/>
              <a:ext cx="3785689" cy="1993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 descr="Text&#10;&#10;Description automatically generated">
              <a:extLst>
                <a:ext uri="{FF2B5EF4-FFF2-40B4-BE49-F238E27FC236}">
                  <a16:creationId xmlns:a16="http://schemas.microsoft.com/office/drawing/2014/main" id="{EFC612AB-D913-5D56-4B8D-C73089E67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8" y="4737339"/>
              <a:ext cx="3524453" cy="172719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26885675"/>
      </p:ext>
    </p:extLst>
  </p:cSld>
  <p:clrMapOvr>
    <a:masterClrMapping/>
  </p:clrMapOvr>
  <p:transition spd="med" advClick="0" advTm="3000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F1934AA-1562-8353-1C5E-636E933AD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 b="1395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347182-212E-D729-E345-7E606A24494B}"/>
              </a:ext>
            </a:extLst>
          </p:cNvPr>
          <p:cNvSpPr txBox="1"/>
          <p:nvPr/>
        </p:nvSpPr>
        <p:spPr>
          <a:xfrm>
            <a:off x="8305800" y="5295900"/>
            <a:ext cx="36576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Church Fireworks Event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238125303"/>
      </p:ext>
    </p:extLst>
  </p:cSld>
  <p:clrMapOvr>
    <a:masterClrMapping/>
  </p:clrMapOvr>
  <p:transition spd="med" advClick="0" advTm="3000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7975469-16AE-EBD7-8BA5-136FB993E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0" b="3181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5B75CC-02FE-A59E-07CC-67553C75DAEC}"/>
              </a:ext>
            </a:extLst>
          </p:cNvPr>
          <p:cNvSpPr txBox="1"/>
          <p:nvPr/>
        </p:nvSpPr>
        <p:spPr>
          <a:xfrm>
            <a:off x="7988300" y="495300"/>
            <a:ext cx="36576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Church Fireworks Event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3994222315"/>
      </p:ext>
    </p:extLst>
  </p:cSld>
  <p:clrMapOvr>
    <a:masterClrMapping/>
  </p:clrMapOvr>
  <p:transition spd="med" advClick="0" advTm="3000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person, people, group&#10;&#10;Description automatically generated">
            <a:extLst>
              <a:ext uri="{FF2B5EF4-FFF2-40B4-BE49-F238E27FC236}">
                <a16:creationId xmlns:a16="http://schemas.microsoft.com/office/drawing/2014/main" id="{7EC9B8CC-AF25-6013-A88C-912B52AB6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6" b="40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2372E4-2E10-F5ED-C55A-4F83CDACE875}"/>
              </a:ext>
            </a:extLst>
          </p:cNvPr>
          <p:cNvSpPr txBox="1"/>
          <p:nvPr/>
        </p:nvSpPr>
        <p:spPr>
          <a:xfrm>
            <a:off x="363984" y="5203147"/>
            <a:ext cx="436781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Drop In Christmas Celebration</a:t>
            </a:r>
          </a:p>
        </p:txBody>
      </p:sp>
    </p:spTree>
    <p:extLst>
      <p:ext uri="{BB962C8B-B14F-4D97-AF65-F5344CB8AC3E}">
        <p14:creationId xmlns:p14="http://schemas.microsoft.com/office/powerpoint/2010/main" val="2413794929"/>
      </p:ext>
    </p:extLst>
  </p:cSld>
  <p:clrMapOvr>
    <a:masterClrMapping/>
  </p:clrMapOvr>
  <p:transition spd="med" advClick="0" advTm="3000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erson, indoor, people&#10;&#10;Description automatically generated">
            <a:extLst>
              <a:ext uri="{FF2B5EF4-FFF2-40B4-BE49-F238E27FC236}">
                <a16:creationId xmlns:a16="http://schemas.microsoft.com/office/drawing/2014/main" id="{BBE45952-CB16-A6A7-CC99-982E3519E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5" b="94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3EECF-807D-0BDC-B82D-3B8865B93D8E}"/>
              </a:ext>
            </a:extLst>
          </p:cNvPr>
          <p:cNvSpPr txBox="1"/>
          <p:nvPr/>
        </p:nvSpPr>
        <p:spPr>
          <a:xfrm>
            <a:off x="133165" y="151754"/>
            <a:ext cx="423464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Drop In Christmas Celebration</a:t>
            </a:r>
          </a:p>
        </p:txBody>
      </p:sp>
    </p:spTree>
    <p:extLst>
      <p:ext uri="{BB962C8B-B14F-4D97-AF65-F5344CB8AC3E}">
        <p14:creationId xmlns:p14="http://schemas.microsoft.com/office/powerpoint/2010/main" val="2783280874"/>
      </p:ext>
    </p:extLst>
  </p:cSld>
  <p:clrMapOvr>
    <a:masterClrMapping/>
  </p:clrMapOvr>
  <p:transition spd="med" advClick="0" advTm="3000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AC37CCD-BD33-DF74-9F66-280968891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1" b="776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2B8DED-4724-DEB9-6233-B130313C0CB2}"/>
              </a:ext>
            </a:extLst>
          </p:cNvPr>
          <p:cNvSpPr txBox="1"/>
          <p:nvPr/>
        </p:nvSpPr>
        <p:spPr>
          <a:xfrm>
            <a:off x="355600" y="5219700"/>
            <a:ext cx="24003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Carols in the Park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1385550759"/>
      </p:ext>
    </p:extLst>
  </p:cSld>
  <p:clrMapOvr>
    <a:masterClrMapping/>
  </p:clrMapOvr>
  <p:transition spd="med" advClick="0" advTm="10000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2C31-A91D-4484-8310-81CB97FEF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55" y="1104991"/>
            <a:ext cx="10972800" cy="3890342"/>
          </a:xfrm>
        </p:spPr>
        <p:txBody>
          <a:bodyPr>
            <a:normAutofit/>
          </a:bodyPr>
          <a:lstStyle/>
          <a:p>
            <a:r>
              <a:rPr lang="en-GB" sz="66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family</a:t>
            </a:r>
            <a:br>
              <a:rPr lang="en-GB" sz="66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GB" sz="66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living and sharing</a:t>
            </a:r>
            <a:br>
              <a:rPr lang="en-GB" sz="66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GB" sz="66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Good News of Jesus</a:t>
            </a:r>
            <a:br>
              <a:rPr lang="en-GB" sz="66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GB" sz="66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Burpham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8D6800-24F6-4883-A194-C23714D17915}"/>
              </a:ext>
            </a:extLst>
          </p:cNvPr>
          <p:cNvSpPr/>
          <p:nvPr/>
        </p:nvSpPr>
        <p:spPr>
          <a:xfrm>
            <a:off x="76200" y="5476241"/>
            <a:ext cx="12192000" cy="1086613"/>
          </a:xfrm>
          <a:custGeom>
            <a:avLst/>
            <a:gdLst>
              <a:gd name="connsiteX0" fmla="*/ 0 w 12192000"/>
              <a:gd name="connsiteY0" fmla="*/ 0 h 1086613"/>
              <a:gd name="connsiteX1" fmla="*/ 336731 w 12192000"/>
              <a:gd name="connsiteY1" fmla="*/ 0 h 1086613"/>
              <a:gd name="connsiteX2" fmla="*/ 795383 w 12192000"/>
              <a:gd name="connsiteY2" fmla="*/ 0 h 1086613"/>
              <a:gd name="connsiteX3" fmla="*/ 1010194 w 12192000"/>
              <a:gd name="connsiteY3" fmla="*/ 0 h 1086613"/>
              <a:gd name="connsiteX4" fmla="*/ 1712686 w 12192000"/>
              <a:gd name="connsiteY4" fmla="*/ 0 h 1086613"/>
              <a:gd name="connsiteX5" fmla="*/ 1927497 w 12192000"/>
              <a:gd name="connsiteY5" fmla="*/ 0 h 1086613"/>
              <a:gd name="connsiteX6" fmla="*/ 2264229 w 12192000"/>
              <a:gd name="connsiteY6" fmla="*/ 0 h 1086613"/>
              <a:gd name="connsiteX7" fmla="*/ 3088640 w 12192000"/>
              <a:gd name="connsiteY7" fmla="*/ 0 h 1086613"/>
              <a:gd name="connsiteX8" fmla="*/ 3425371 w 12192000"/>
              <a:gd name="connsiteY8" fmla="*/ 0 h 1086613"/>
              <a:gd name="connsiteX9" fmla="*/ 3762103 w 12192000"/>
              <a:gd name="connsiteY9" fmla="*/ 0 h 1086613"/>
              <a:gd name="connsiteX10" fmla="*/ 4586514 w 12192000"/>
              <a:gd name="connsiteY10" fmla="*/ 0 h 1086613"/>
              <a:gd name="connsiteX11" fmla="*/ 4801326 w 12192000"/>
              <a:gd name="connsiteY11" fmla="*/ 0 h 1086613"/>
              <a:gd name="connsiteX12" fmla="*/ 5259977 w 12192000"/>
              <a:gd name="connsiteY12" fmla="*/ 0 h 1086613"/>
              <a:gd name="connsiteX13" fmla="*/ 5596709 w 12192000"/>
              <a:gd name="connsiteY13" fmla="*/ 0 h 1086613"/>
              <a:gd name="connsiteX14" fmla="*/ 6177280 w 12192000"/>
              <a:gd name="connsiteY14" fmla="*/ 0 h 1086613"/>
              <a:gd name="connsiteX15" fmla="*/ 6635931 w 12192000"/>
              <a:gd name="connsiteY15" fmla="*/ 0 h 1086613"/>
              <a:gd name="connsiteX16" fmla="*/ 6850743 w 12192000"/>
              <a:gd name="connsiteY16" fmla="*/ 0 h 1086613"/>
              <a:gd name="connsiteX17" fmla="*/ 7553234 w 12192000"/>
              <a:gd name="connsiteY17" fmla="*/ 0 h 1086613"/>
              <a:gd name="connsiteX18" fmla="*/ 7768046 w 12192000"/>
              <a:gd name="connsiteY18" fmla="*/ 0 h 1086613"/>
              <a:gd name="connsiteX19" fmla="*/ 8104777 w 12192000"/>
              <a:gd name="connsiteY19" fmla="*/ 0 h 1086613"/>
              <a:gd name="connsiteX20" fmla="*/ 8441509 w 12192000"/>
              <a:gd name="connsiteY20" fmla="*/ 0 h 1086613"/>
              <a:gd name="connsiteX21" fmla="*/ 8900160 w 12192000"/>
              <a:gd name="connsiteY21" fmla="*/ 0 h 1086613"/>
              <a:gd name="connsiteX22" fmla="*/ 9358811 w 12192000"/>
              <a:gd name="connsiteY22" fmla="*/ 0 h 1086613"/>
              <a:gd name="connsiteX23" fmla="*/ 9939383 w 12192000"/>
              <a:gd name="connsiteY23" fmla="*/ 0 h 1086613"/>
              <a:gd name="connsiteX24" fmla="*/ 10641874 w 12192000"/>
              <a:gd name="connsiteY24" fmla="*/ 0 h 1086613"/>
              <a:gd name="connsiteX25" fmla="*/ 10978606 w 12192000"/>
              <a:gd name="connsiteY25" fmla="*/ 0 h 1086613"/>
              <a:gd name="connsiteX26" fmla="*/ 11559177 w 12192000"/>
              <a:gd name="connsiteY26" fmla="*/ 0 h 1086613"/>
              <a:gd name="connsiteX27" fmla="*/ 12192000 w 12192000"/>
              <a:gd name="connsiteY27" fmla="*/ 0 h 1086613"/>
              <a:gd name="connsiteX28" fmla="*/ 12192000 w 12192000"/>
              <a:gd name="connsiteY28" fmla="*/ 532440 h 1086613"/>
              <a:gd name="connsiteX29" fmla="*/ 12192000 w 12192000"/>
              <a:gd name="connsiteY29" fmla="*/ 1086613 h 1086613"/>
              <a:gd name="connsiteX30" fmla="*/ 11489509 w 12192000"/>
              <a:gd name="connsiteY30" fmla="*/ 1086613 h 1086613"/>
              <a:gd name="connsiteX31" fmla="*/ 11152777 w 12192000"/>
              <a:gd name="connsiteY31" fmla="*/ 1086613 h 1086613"/>
              <a:gd name="connsiteX32" fmla="*/ 10816046 w 12192000"/>
              <a:gd name="connsiteY32" fmla="*/ 1086613 h 1086613"/>
              <a:gd name="connsiteX33" fmla="*/ 9991634 w 12192000"/>
              <a:gd name="connsiteY33" fmla="*/ 1086613 h 1086613"/>
              <a:gd name="connsiteX34" fmla="*/ 9654903 w 12192000"/>
              <a:gd name="connsiteY34" fmla="*/ 1086613 h 1086613"/>
              <a:gd name="connsiteX35" fmla="*/ 9196251 w 12192000"/>
              <a:gd name="connsiteY35" fmla="*/ 1086613 h 1086613"/>
              <a:gd name="connsiteX36" fmla="*/ 8371840 w 12192000"/>
              <a:gd name="connsiteY36" fmla="*/ 1086613 h 1086613"/>
              <a:gd name="connsiteX37" fmla="*/ 7547429 w 12192000"/>
              <a:gd name="connsiteY37" fmla="*/ 1086613 h 1086613"/>
              <a:gd name="connsiteX38" fmla="*/ 7088777 w 12192000"/>
              <a:gd name="connsiteY38" fmla="*/ 1086613 h 1086613"/>
              <a:gd name="connsiteX39" fmla="*/ 6386286 w 12192000"/>
              <a:gd name="connsiteY39" fmla="*/ 1086613 h 1086613"/>
              <a:gd name="connsiteX40" fmla="*/ 6171474 w 12192000"/>
              <a:gd name="connsiteY40" fmla="*/ 1086613 h 1086613"/>
              <a:gd name="connsiteX41" fmla="*/ 5712823 w 12192000"/>
              <a:gd name="connsiteY41" fmla="*/ 1086613 h 1086613"/>
              <a:gd name="connsiteX42" fmla="*/ 5132251 w 12192000"/>
              <a:gd name="connsiteY42" fmla="*/ 1086613 h 1086613"/>
              <a:gd name="connsiteX43" fmla="*/ 4551680 w 12192000"/>
              <a:gd name="connsiteY43" fmla="*/ 1086613 h 1086613"/>
              <a:gd name="connsiteX44" fmla="*/ 3727269 w 12192000"/>
              <a:gd name="connsiteY44" fmla="*/ 1086613 h 1086613"/>
              <a:gd name="connsiteX45" fmla="*/ 3268617 w 12192000"/>
              <a:gd name="connsiteY45" fmla="*/ 1086613 h 1086613"/>
              <a:gd name="connsiteX46" fmla="*/ 2688046 w 12192000"/>
              <a:gd name="connsiteY46" fmla="*/ 1086613 h 1086613"/>
              <a:gd name="connsiteX47" fmla="*/ 1863634 w 12192000"/>
              <a:gd name="connsiteY47" fmla="*/ 1086613 h 1086613"/>
              <a:gd name="connsiteX48" fmla="*/ 1648823 w 12192000"/>
              <a:gd name="connsiteY48" fmla="*/ 1086613 h 1086613"/>
              <a:gd name="connsiteX49" fmla="*/ 1190171 w 12192000"/>
              <a:gd name="connsiteY49" fmla="*/ 1086613 h 1086613"/>
              <a:gd name="connsiteX50" fmla="*/ 731520 w 12192000"/>
              <a:gd name="connsiteY50" fmla="*/ 1086613 h 1086613"/>
              <a:gd name="connsiteX51" fmla="*/ 0 w 12192000"/>
              <a:gd name="connsiteY51" fmla="*/ 1086613 h 1086613"/>
              <a:gd name="connsiteX52" fmla="*/ 0 w 12192000"/>
              <a:gd name="connsiteY52" fmla="*/ 532440 h 1086613"/>
              <a:gd name="connsiteX53" fmla="*/ 0 w 12192000"/>
              <a:gd name="connsiteY53" fmla="*/ 0 h 108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2192000" h="1086613" fill="none" extrusionOk="0">
                <a:moveTo>
                  <a:pt x="0" y="0"/>
                </a:moveTo>
                <a:cubicBezTo>
                  <a:pt x="138893" y="-37950"/>
                  <a:pt x="260990" y="29913"/>
                  <a:pt x="336731" y="0"/>
                </a:cubicBezTo>
                <a:cubicBezTo>
                  <a:pt x="412472" y="-29913"/>
                  <a:pt x="663928" y="1685"/>
                  <a:pt x="795383" y="0"/>
                </a:cubicBezTo>
                <a:cubicBezTo>
                  <a:pt x="926838" y="-1685"/>
                  <a:pt x="915757" y="25448"/>
                  <a:pt x="1010194" y="0"/>
                </a:cubicBezTo>
                <a:cubicBezTo>
                  <a:pt x="1104631" y="-25448"/>
                  <a:pt x="1524163" y="76523"/>
                  <a:pt x="1712686" y="0"/>
                </a:cubicBezTo>
                <a:cubicBezTo>
                  <a:pt x="1901209" y="-76523"/>
                  <a:pt x="1850245" y="1073"/>
                  <a:pt x="1927497" y="0"/>
                </a:cubicBezTo>
                <a:cubicBezTo>
                  <a:pt x="2004749" y="-1073"/>
                  <a:pt x="2151808" y="7608"/>
                  <a:pt x="2264229" y="0"/>
                </a:cubicBezTo>
                <a:cubicBezTo>
                  <a:pt x="2376650" y="-7608"/>
                  <a:pt x="2843617" y="30279"/>
                  <a:pt x="3088640" y="0"/>
                </a:cubicBezTo>
                <a:cubicBezTo>
                  <a:pt x="3333663" y="-30279"/>
                  <a:pt x="3293184" y="22975"/>
                  <a:pt x="3425371" y="0"/>
                </a:cubicBezTo>
                <a:cubicBezTo>
                  <a:pt x="3557558" y="-22975"/>
                  <a:pt x="3639732" y="23463"/>
                  <a:pt x="3762103" y="0"/>
                </a:cubicBezTo>
                <a:cubicBezTo>
                  <a:pt x="3884474" y="-23463"/>
                  <a:pt x="4327906" y="39510"/>
                  <a:pt x="4586514" y="0"/>
                </a:cubicBezTo>
                <a:cubicBezTo>
                  <a:pt x="4845122" y="-39510"/>
                  <a:pt x="4716997" y="9663"/>
                  <a:pt x="4801326" y="0"/>
                </a:cubicBezTo>
                <a:cubicBezTo>
                  <a:pt x="4885655" y="-9663"/>
                  <a:pt x="5163274" y="33095"/>
                  <a:pt x="5259977" y="0"/>
                </a:cubicBezTo>
                <a:cubicBezTo>
                  <a:pt x="5356680" y="-33095"/>
                  <a:pt x="5522267" y="16436"/>
                  <a:pt x="5596709" y="0"/>
                </a:cubicBezTo>
                <a:cubicBezTo>
                  <a:pt x="5671151" y="-16436"/>
                  <a:pt x="5946473" y="48271"/>
                  <a:pt x="6177280" y="0"/>
                </a:cubicBezTo>
                <a:cubicBezTo>
                  <a:pt x="6408087" y="-48271"/>
                  <a:pt x="6487655" y="27900"/>
                  <a:pt x="6635931" y="0"/>
                </a:cubicBezTo>
                <a:cubicBezTo>
                  <a:pt x="6784207" y="-27900"/>
                  <a:pt x="6766645" y="6210"/>
                  <a:pt x="6850743" y="0"/>
                </a:cubicBezTo>
                <a:cubicBezTo>
                  <a:pt x="6934841" y="-6210"/>
                  <a:pt x="7373221" y="10427"/>
                  <a:pt x="7553234" y="0"/>
                </a:cubicBezTo>
                <a:cubicBezTo>
                  <a:pt x="7733247" y="-10427"/>
                  <a:pt x="7692877" y="21827"/>
                  <a:pt x="7768046" y="0"/>
                </a:cubicBezTo>
                <a:cubicBezTo>
                  <a:pt x="7843215" y="-21827"/>
                  <a:pt x="8007044" y="31508"/>
                  <a:pt x="8104777" y="0"/>
                </a:cubicBezTo>
                <a:cubicBezTo>
                  <a:pt x="8202510" y="-31508"/>
                  <a:pt x="8284551" y="6525"/>
                  <a:pt x="8441509" y="0"/>
                </a:cubicBezTo>
                <a:cubicBezTo>
                  <a:pt x="8598467" y="-6525"/>
                  <a:pt x="8717217" y="5547"/>
                  <a:pt x="8900160" y="0"/>
                </a:cubicBezTo>
                <a:cubicBezTo>
                  <a:pt x="9083103" y="-5547"/>
                  <a:pt x="9260502" y="41717"/>
                  <a:pt x="9358811" y="0"/>
                </a:cubicBezTo>
                <a:cubicBezTo>
                  <a:pt x="9457120" y="-41717"/>
                  <a:pt x="9720453" y="41239"/>
                  <a:pt x="9939383" y="0"/>
                </a:cubicBezTo>
                <a:cubicBezTo>
                  <a:pt x="10158313" y="-41239"/>
                  <a:pt x="10403137" y="19072"/>
                  <a:pt x="10641874" y="0"/>
                </a:cubicBezTo>
                <a:cubicBezTo>
                  <a:pt x="10880611" y="-19072"/>
                  <a:pt x="10878649" y="34916"/>
                  <a:pt x="10978606" y="0"/>
                </a:cubicBezTo>
                <a:cubicBezTo>
                  <a:pt x="11078563" y="-34916"/>
                  <a:pt x="11433875" y="24216"/>
                  <a:pt x="11559177" y="0"/>
                </a:cubicBezTo>
                <a:cubicBezTo>
                  <a:pt x="11684479" y="-24216"/>
                  <a:pt x="11976731" y="17835"/>
                  <a:pt x="12192000" y="0"/>
                </a:cubicBezTo>
                <a:cubicBezTo>
                  <a:pt x="12230453" y="198101"/>
                  <a:pt x="12159892" y="322077"/>
                  <a:pt x="12192000" y="532440"/>
                </a:cubicBezTo>
                <a:cubicBezTo>
                  <a:pt x="12224108" y="742803"/>
                  <a:pt x="12178820" y="860979"/>
                  <a:pt x="12192000" y="1086613"/>
                </a:cubicBezTo>
                <a:cubicBezTo>
                  <a:pt x="11912557" y="1169700"/>
                  <a:pt x="11740497" y="1002676"/>
                  <a:pt x="11489509" y="1086613"/>
                </a:cubicBezTo>
                <a:cubicBezTo>
                  <a:pt x="11238521" y="1170550"/>
                  <a:pt x="11307823" y="1049861"/>
                  <a:pt x="11152777" y="1086613"/>
                </a:cubicBezTo>
                <a:cubicBezTo>
                  <a:pt x="10997731" y="1123365"/>
                  <a:pt x="10943112" y="1068598"/>
                  <a:pt x="10816046" y="1086613"/>
                </a:cubicBezTo>
                <a:cubicBezTo>
                  <a:pt x="10688980" y="1104628"/>
                  <a:pt x="10166489" y="996882"/>
                  <a:pt x="9991634" y="1086613"/>
                </a:cubicBezTo>
                <a:cubicBezTo>
                  <a:pt x="9816779" y="1176344"/>
                  <a:pt x="9802804" y="1060071"/>
                  <a:pt x="9654903" y="1086613"/>
                </a:cubicBezTo>
                <a:cubicBezTo>
                  <a:pt x="9507002" y="1113155"/>
                  <a:pt x="9363289" y="1049081"/>
                  <a:pt x="9196251" y="1086613"/>
                </a:cubicBezTo>
                <a:cubicBezTo>
                  <a:pt x="9029213" y="1124145"/>
                  <a:pt x="8638448" y="1010133"/>
                  <a:pt x="8371840" y="1086613"/>
                </a:cubicBezTo>
                <a:cubicBezTo>
                  <a:pt x="8105232" y="1163093"/>
                  <a:pt x="7912182" y="998967"/>
                  <a:pt x="7547429" y="1086613"/>
                </a:cubicBezTo>
                <a:cubicBezTo>
                  <a:pt x="7182676" y="1174259"/>
                  <a:pt x="7227789" y="1031917"/>
                  <a:pt x="7088777" y="1086613"/>
                </a:cubicBezTo>
                <a:cubicBezTo>
                  <a:pt x="6949765" y="1141309"/>
                  <a:pt x="6646280" y="1042088"/>
                  <a:pt x="6386286" y="1086613"/>
                </a:cubicBezTo>
                <a:cubicBezTo>
                  <a:pt x="6126292" y="1131138"/>
                  <a:pt x="6230573" y="1084730"/>
                  <a:pt x="6171474" y="1086613"/>
                </a:cubicBezTo>
                <a:cubicBezTo>
                  <a:pt x="6112375" y="1088496"/>
                  <a:pt x="5884107" y="1080385"/>
                  <a:pt x="5712823" y="1086613"/>
                </a:cubicBezTo>
                <a:cubicBezTo>
                  <a:pt x="5541539" y="1092841"/>
                  <a:pt x="5332937" y="1054279"/>
                  <a:pt x="5132251" y="1086613"/>
                </a:cubicBezTo>
                <a:cubicBezTo>
                  <a:pt x="4931565" y="1118947"/>
                  <a:pt x="4740080" y="1045615"/>
                  <a:pt x="4551680" y="1086613"/>
                </a:cubicBezTo>
                <a:cubicBezTo>
                  <a:pt x="4363280" y="1127611"/>
                  <a:pt x="3919861" y="1031878"/>
                  <a:pt x="3727269" y="1086613"/>
                </a:cubicBezTo>
                <a:cubicBezTo>
                  <a:pt x="3534677" y="1141348"/>
                  <a:pt x="3484995" y="1037350"/>
                  <a:pt x="3268617" y="1086613"/>
                </a:cubicBezTo>
                <a:cubicBezTo>
                  <a:pt x="3052239" y="1135876"/>
                  <a:pt x="2918924" y="1071697"/>
                  <a:pt x="2688046" y="1086613"/>
                </a:cubicBezTo>
                <a:cubicBezTo>
                  <a:pt x="2457168" y="1101529"/>
                  <a:pt x="2267117" y="1061423"/>
                  <a:pt x="1863634" y="1086613"/>
                </a:cubicBezTo>
                <a:cubicBezTo>
                  <a:pt x="1460151" y="1111803"/>
                  <a:pt x="1695376" y="1082311"/>
                  <a:pt x="1648823" y="1086613"/>
                </a:cubicBezTo>
                <a:cubicBezTo>
                  <a:pt x="1602270" y="1090915"/>
                  <a:pt x="1395397" y="1083168"/>
                  <a:pt x="1190171" y="1086613"/>
                </a:cubicBezTo>
                <a:cubicBezTo>
                  <a:pt x="984945" y="1090058"/>
                  <a:pt x="886747" y="1077044"/>
                  <a:pt x="731520" y="1086613"/>
                </a:cubicBezTo>
                <a:cubicBezTo>
                  <a:pt x="576293" y="1096182"/>
                  <a:pt x="314054" y="1037964"/>
                  <a:pt x="0" y="1086613"/>
                </a:cubicBezTo>
                <a:cubicBezTo>
                  <a:pt x="-32640" y="881661"/>
                  <a:pt x="43751" y="721384"/>
                  <a:pt x="0" y="532440"/>
                </a:cubicBezTo>
                <a:cubicBezTo>
                  <a:pt x="-43751" y="343496"/>
                  <a:pt x="19552" y="123734"/>
                  <a:pt x="0" y="0"/>
                </a:cubicBezTo>
                <a:close/>
              </a:path>
              <a:path w="12192000" h="1086613" stroke="0" extrusionOk="0">
                <a:moveTo>
                  <a:pt x="0" y="0"/>
                </a:moveTo>
                <a:cubicBezTo>
                  <a:pt x="258805" y="-16139"/>
                  <a:pt x="373782" y="11098"/>
                  <a:pt x="580571" y="0"/>
                </a:cubicBezTo>
                <a:cubicBezTo>
                  <a:pt x="787360" y="-11098"/>
                  <a:pt x="916041" y="48662"/>
                  <a:pt x="1039223" y="0"/>
                </a:cubicBezTo>
                <a:cubicBezTo>
                  <a:pt x="1162405" y="-48662"/>
                  <a:pt x="1382988" y="33439"/>
                  <a:pt x="1619794" y="0"/>
                </a:cubicBezTo>
                <a:cubicBezTo>
                  <a:pt x="1856600" y="-33439"/>
                  <a:pt x="2079674" y="510"/>
                  <a:pt x="2322286" y="0"/>
                </a:cubicBezTo>
                <a:cubicBezTo>
                  <a:pt x="2564898" y="-510"/>
                  <a:pt x="2512537" y="3803"/>
                  <a:pt x="2659017" y="0"/>
                </a:cubicBezTo>
                <a:cubicBezTo>
                  <a:pt x="2805497" y="-3803"/>
                  <a:pt x="3105604" y="41829"/>
                  <a:pt x="3239589" y="0"/>
                </a:cubicBezTo>
                <a:cubicBezTo>
                  <a:pt x="3373574" y="-41829"/>
                  <a:pt x="3651371" y="63073"/>
                  <a:pt x="3942080" y="0"/>
                </a:cubicBezTo>
                <a:cubicBezTo>
                  <a:pt x="4232789" y="-63073"/>
                  <a:pt x="4349681" y="3785"/>
                  <a:pt x="4522651" y="0"/>
                </a:cubicBezTo>
                <a:cubicBezTo>
                  <a:pt x="4695621" y="-3785"/>
                  <a:pt x="4695330" y="27030"/>
                  <a:pt x="4859383" y="0"/>
                </a:cubicBezTo>
                <a:cubicBezTo>
                  <a:pt x="5023436" y="-27030"/>
                  <a:pt x="4994806" y="5052"/>
                  <a:pt x="5074194" y="0"/>
                </a:cubicBezTo>
                <a:cubicBezTo>
                  <a:pt x="5153582" y="-5052"/>
                  <a:pt x="5395345" y="46732"/>
                  <a:pt x="5532846" y="0"/>
                </a:cubicBezTo>
                <a:cubicBezTo>
                  <a:pt x="5670347" y="-46732"/>
                  <a:pt x="5990811" y="31152"/>
                  <a:pt x="6357257" y="0"/>
                </a:cubicBezTo>
                <a:cubicBezTo>
                  <a:pt x="6723703" y="-31152"/>
                  <a:pt x="6753346" y="35451"/>
                  <a:pt x="7059749" y="0"/>
                </a:cubicBezTo>
                <a:cubicBezTo>
                  <a:pt x="7366152" y="-35451"/>
                  <a:pt x="7186194" y="15410"/>
                  <a:pt x="7274560" y="0"/>
                </a:cubicBezTo>
                <a:cubicBezTo>
                  <a:pt x="7362926" y="-15410"/>
                  <a:pt x="7400210" y="10051"/>
                  <a:pt x="7489371" y="0"/>
                </a:cubicBezTo>
                <a:cubicBezTo>
                  <a:pt x="7578532" y="-10051"/>
                  <a:pt x="7745146" y="25935"/>
                  <a:pt x="7826103" y="0"/>
                </a:cubicBezTo>
                <a:cubicBezTo>
                  <a:pt x="7907060" y="-25935"/>
                  <a:pt x="8176424" y="35546"/>
                  <a:pt x="8406674" y="0"/>
                </a:cubicBezTo>
                <a:cubicBezTo>
                  <a:pt x="8636924" y="-35546"/>
                  <a:pt x="8643194" y="16785"/>
                  <a:pt x="8743406" y="0"/>
                </a:cubicBezTo>
                <a:cubicBezTo>
                  <a:pt x="8843618" y="-16785"/>
                  <a:pt x="9239954" y="55748"/>
                  <a:pt x="9445897" y="0"/>
                </a:cubicBezTo>
                <a:cubicBezTo>
                  <a:pt x="9651840" y="-55748"/>
                  <a:pt x="9675587" y="39323"/>
                  <a:pt x="9782629" y="0"/>
                </a:cubicBezTo>
                <a:cubicBezTo>
                  <a:pt x="9889671" y="-39323"/>
                  <a:pt x="10206370" y="18268"/>
                  <a:pt x="10363200" y="0"/>
                </a:cubicBezTo>
                <a:cubicBezTo>
                  <a:pt x="10520030" y="-18268"/>
                  <a:pt x="10573009" y="3535"/>
                  <a:pt x="10699931" y="0"/>
                </a:cubicBezTo>
                <a:cubicBezTo>
                  <a:pt x="10826853" y="-3535"/>
                  <a:pt x="10822321" y="18348"/>
                  <a:pt x="10914743" y="0"/>
                </a:cubicBezTo>
                <a:cubicBezTo>
                  <a:pt x="11007165" y="-18348"/>
                  <a:pt x="11309202" y="53318"/>
                  <a:pt x="11617234" y="0"/>
                </a:cubicBezTo>
                <a:cubicBezTo>
                  <a:pt x="11925266" y="-53318"/>
                  <a:pt x="11916356" y="43839"/>
                  <a:pt x="12192000" y="0"/>
                </a:cubicBezTo>
                <a:cubicBezTo>
                  <a:pt x="12192115" y="267148"/>
                  <a:pt x="12147602" y="344748"/>
                  <a:pt x="12192000" y="554173"/>
                </a:cubicBezTo>
                <a:cubicBezTo>
                  <a:pt x="12236398" y="763598"/>
                  <a:pt x="12173175" y="850155"/>
                  <a:pt x="12192000" y="1086613"/>
                </a:cubicBezTo>
                <a:cubicBezTo>
                  <a:pt x="11892189" y="1122863"/>
                  <a:pt x="11771934" y="1023756"/>
                  <a:pt x="11489509" y="1086613"/>
                </a:cubicBezTo>
                <a:cubicBezTo>
                  <a:pt x="11207084" y="1149470"/>
                  <a:pt x="11030437" y="1073967"/>
                  <a:pt x="10787017" y="1086613"/>
                </a:cubicBezTo>
                <a:cubicBezTo>
                  <a:pt x="10543597" y="1099259"/>
                  <a:pt x="10487452" y="1077249"/>
                  <a:pt x="10206446" y="1086613"/>
                </a:cubicBezTo>
                <a:cubicBezTo>
                  <a:pt x="9925440" y="1095977"/>
                  <a:pt x="9966509" y="1076603"/>
                  <a:pt x="9869714" y="1086613"/>
                </a:cubicBezTo>
                <a:cubicBezTo>
                  <a:pt x="9772919" y="1096623"/>
                  <a:pt x="9517865" y="1082430"/>
                  <a:pt x="9289143" y="1086613"/>
                </a:cubicBezTo>
                <a:cubicBezTo>
                  <a:pt x="9060421" y="1090796"/>
                  <a:pt x="8750463" y="1027188"/>
                  <a:pt x="8586651" y="1086613"/>
                </a:cubicBezTo>
                <a:cubicBezTo>
                  <a:pt x="8422839" y="1146038"/>
                  <a:pt x="8093323" y="1007195"/>
                  <a:pt x="7884160" y="1086613"/>
                </a:cubicBezTo>
                <a:cubicBezTo>
                  <a:pt x="7674997" y="1166031"/>
                  <a:pt x="7260616" y="1016518"/>
                  <a:pt x="7059749" y="1086613"/>
                </a:cubicBezTo>
                <a:cubicBezTo>
                  <a:pt x="6858882" y="1156708"/>
                  <a:pt x="6907177" y="1082502"/>
                  <a:pt x="6844937" y="1086613"/>
                </a:cubicBezTo>
                <a:cubicBezTo>
                  <a:pt x="6782697" y="1090724"/>
                  <a:pt x="6264605" y="1002467"/>
                  <a:pt x="6020526" y="1086613"/>
                </a:cubicBezTo>
                <a:cubicBezTo>
                  <a:pt x="5776447" y="1170759"/>
                  <a:pt x="5689982" y="1051013"/>
                  <a:pt x="5561874" y="1086613"/>
                </a:cubicBezTo>
                <a:cubicBezTo>
                  <a:pt x="5433766" y="1122213"/>
                  <a:pt x="5206897" y="1054436"/>
                  <a:pt x="4859383" y="1086613"/>
                </a:cubicBezTo>
                <a:cubicBezTo>
                  <a:pt x="4511869" y="1118790"/>
                  <a:pt x="4733653" y="1064064"/>
                  <a:pt x="4644571" y="1086613"/>
                </a:cubicBezTo>
                <a:cubicBezTo>
                  <a:pt x="4555489" y="1109162"/>
                  <a:pt x="4064625" y="1026223"/>
                  <a:pt x="3820160" y="1086613"/>
                </a:cubicBezTo>
                <a:cubicBezTo>
                  <a:pt x="3575695" y="1147003"/>
                  <a:pt x="3382955" y="1035436"/>
                  <a:pt x="3239589" y="1086613"/>
                </a:cubicBezTo>
                <a:cubicBezTo>
                  <a:pt x="3096223" y="1137790"/>
                  <a:pt x="2712602" y="996208"/>
                  <a:pt x="2415177" y="1086613"/>
                </a:cubicBezTo>
                <a:cubicBezTo>
                  <a:pt x="2117752" y="1177018"/>
                  <a:pt x="1792313" y="1027462"/>
                  <a:pt x="1590766" y="1086613"/>
                </a:cubicBezTo>
                <a:cubicBezTo>
                  <a:pt x="1389219" y="1145764"/>
                  <a:pt x="1329389" y="1039853"/>
                  <a:pt x="1132114" y="1086613"/>
                </a:cubicBezTo>
                <a:cubicBezTo>
                  <a:pt x="934839" y="1133373"/>
                  <a:pt x="762369" y="1040168"/>
                  <a:pt x="551543" y="1086613"/>
                </a:cubicBezTo>
                <a:cubicBezTo>
                  <a:pt x="340717" y="1133058"/>
                  <a:pt x="236072" y="1079596"/>
                  <a:pt x="0" y="1086613"/>
                </a:cubicBezTo>
                <a:cubicBezTo>
                  <a:pt x="-55903" y="847189"/>
                  <a:pt x="13601" y="684231"/>
                  <a:pt x="0" y="532440"/>
                </a:cubicBezTo>
                <a:cubicBezTo>
                  <a:pt x="-13601" y="380649"/>
                  <a:pt x="5565" y="13527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0820661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204EBBA-DB3A-4EA0-B0D2-F111DE061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48" y="5557775"/>
            <a:ext cx="3639312" cy="9235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7F6182-A26B-4A26-8565-B22D4AFE34A5}"/>
              </a:ext>
            </a:extLst>
          </p:cNvPr>
          <p:cNvSpPr/>
          <p:nvPr/>
        </p:nvSpPr>
        <p:spPr>
          <a:xfrm>
            <a:off x="0" y="295146"/>
            <a:ext cx="12192000" cy="304547"/>
          </a:xfrm>
          <a:custGeom>
            <a:avLst/>
            <a:gdLst>
              <a:gd name="connsiteX0" fmla="*/ 0 w 12192000"/>
              <a:gd name="connsiteY0" fmla="*/ 0 h 304547"/>
              <a:gd name="connsiteX1" fmla="*/ 214811 w 12192000"/>
              <a:gd name="connsiteY1" fmla="*/ 0 h 304547"/>
              <a:gd name="connsiteX2" fmla="*/ 429623 w 12192000"/>
              <a:gd name="connsiteY2" fmla="*/ 0 h 304547"/>
              <a:gd name="connsiteX3" fmla="*/ 1132114 w 12192000"/>
              <a:gd name="connsiteY3" fmla="*/ 0 h 304547"/>
              <a:gd name="connsiteX4" fmla="*/ 1468846 w 12192000"/>
              <a:gd name="connsiteY4" fmla="*/ 0 h 304547"/>
              <a:gd name="connsiteX5" fmla="*/ 1805577 w 12192000"/>
              <a:gd name="connsiteY5" fmla="*/ 0 h 304547"/>
              <a:gd name="connsiteX6" fmla="*/ 2264229 w 12192000"/>
              <a:gd name="connsiteY6" fmla="*/ 0 h 304547"/>
              <a:gd name="connsiteX7" fmla="*/ 2479040 w 12192000"/>
              <a:gd name="connsiteY7" fmla="*/ 0 h 304547"/>
              <a:gd name="connsiteX8" fmla="*/ 3059611 w 12192000"/>
              <a:gd name="connsiteY8" fmla="*/ 0 h 304547"/>
              <a:gd name="connsiteX9" fmla="*/ 3396343 w 12192000"/>
              <a:gd name="connsiteY9" fmla="*/ 0 h 304547"/>
              <a:gd name="connsiteX10" fmla="*/ 3733074 w 12192000"/>
              <a:gd name="connsiteY10" fmla="*/ 0 h 304547"/>
              <a:gd name="connsiteX11" fmla="*/ 4191726 w 12192000"/>
              <a:gd name="connsiteY11" fmla="*/ 0 h 304547"/>
              <a:gd name="connsiteX12" fmla="*/ 5016137 w 12192000"/>
              <a:gd name="connsiteY12" fmla="*/ 0 h 304547"/>
              <a:gd name="connsiteX13" fmla="*/ 5230949 w 12192000"/>
              <a:gd name="connsiteY13" fmla="*/ 0 h 304547"/>
              <a:gd name="connsiteX14" fmla="*/ 5933440 w 12192000"/>
              <a:gd name="connsiteY14" fmla="*/ 0 h 304547"/>
              <a:gd name="connsiteX15" fmla="*/ 6392091 w 12192000"/>
              <a:gd name="connsiteY15" fmla="*/ 0 h 304547"/>
              <a:gd name="connsiteX16" fmla="*/ 6728823 w 12192000"/>
              <a:gd name="connsiteY16" fmla="*/ 0 h 304547"/>
              <a:gd name="connsiteX17" fmla="*/ 7065554 w 12192000"/>
              <a:gd name="connsiteY17" fmla="*/ 0 h 304547"/>
              <a:gd name="connsiteX18" fmla="*/ 7402286 w 12192000"/>
              <a:gd name="connsiteY18" fmla="*/ 0 h 304547"/>
              <a:gd name="connsiteX19" fmla="*/ 7739017 w 12192000"/>
              <a:gd name="connsiteY19" fmla="*/ 0 h 304547"/>
              <a:gd name="connsiteX20" fmla="*/ 8197669 w 12192000"/>
              <a:gd name="connsiteY20" fmla="*/ 0 h 304547"/>
              <a:gd name="connsiteX21" fmla="*/ 8900160 w 12192000"/>
              <a:gd name="connsiteY21" fmla="*/ 0 h 304547"/>
              <a:gd name="connsiteX22" fmla="*/ 9602651 w 12192000"/>
              <a:gd name="connsiteY22" fmla="*/ 0 h 304547"/>
              <a:gd name="connsiteX23" fmla="*/ 9817463 w 12192000"/>
              <a:gd name="connsiteY23" fmla="*/ 0 h 304547"/>
              <a:gd name="connsiteX24" fmla="*/ 10519954 w 12192000"/>
              <a:gd name="connsiteY24" fmla="*/ 0 h 304547"/>
              <a:gd name="connsiteX25" fmla="*/ 10734766 w 12192000"/>
              <a:gd name="connsiteY25" fmla="*/ 0 h 304547"/>
              <a:gd name="connsiteX26" fmla="*/ 10949577 w 12192000"/>
              <a:gd name="connsiteY26" fmla="*/ 0 h 304547"/>
              <a:gd name="connsiteX27" fmla="*/ 12192000 w 12192000"/>
              <a:gd name="connsiteY27" fmla="*/ 0 h 304547"/>
              <a:gd name="connsiteX28" fmla="*/ 12192000 w 12192000"/>
              <a:gd name="connsiteY28" fmla="*/ 304547 h 304547"/>
              <a:gd name="connsiteX29" fmla="*/ 11733349 w 12192000"/>
              <a:gd name="connsiteY29" fmla="*/ 304547 h 304547"/>
              <a:gd name="connsiteX30" fmla="*/ 11274697 w 12192000"/>
              <a:gd name="connsiteY30" fmla="*/ 304547 h 304547"/>
              <a:gd name="connsiteX31" fmla="*/ 10572206 w 12192000"/>
              <a:gd name="connsiteY31" fmla="*/ 304547 h 304547"/>
              <a:gd name="connsiteX32" fmla="*/ 10235474 w 12192000"/>
              <a:gd name="connsiteY32" fmla="*/ 304547 h 304547"/>
              <a:gd name="connsiteX33" fmla="*/ 9654903 w 12192000"/>
              <a:gd name="connsiteY33" fmla="*/ 304547 h 304547"/>
              <a:gd name="connsiteX34" fmla="*/ 9074331 w 12192000"/>
              <a:gd name="connsiteY34" fmla="*/ 304547 h 304547"/>
              <a:gd name="connsiteX35" fmla="*/ 8615680 w 12192000"/>
              <a:gd name="connsiteY35" fmla="*/ 304547 h 304547"/>
              <a:gd name="connsiteX36" fmla="*/ 8157029 w 12192000"/>
              <a:gd name="connsiteY36" fmla="*/ 304547 h 304547"/>
              <a:gd name="connsiteX37" fmla="*/ 7698377 w 12192000"/>
              <a:gd name="connsiteY37" fmla="*/ 304547 h 304547"/>
              <a:gd name="connsiteX38" fmla="*/ 7361646 w 12192000"/>
              <a:gd name="connsiteY38" fmla="*/ 304547 h 304547"/>
              <a:gd name="connsiteX39" fmla="*/ 7146834 w 12192000"/>
              <a:gd name="connsiteY39" fmla="*/ 304547 h 304547"/>
              <a:gd name="connsiteX40" fmla="*/ 6444343 w 12192000"/>
              <a:gd name="connsiteY40" fmla="*/ 304547 h 304547"/>
              <a:gd name="connsiteX41" fmla="*/ 6229531 w 12192000"/>
              <a:gd name="connsiteY41" fmla="*/ 304547 h 304547"/>
              <a:gd name="connsiteX42" fmla="*/ 5892800 w 12192000"/>
              <a:gd name="connsiteY42" fmla="*/ 304547 h 304547"/>
              <a:gd name="connsiteX43" fmla="*/ 5068389 w 12192000"/>
              <a:gd name="connsiteY43" fmla="*/ 304547 h 304547"/>
              <a:gd name="connsiteX44" fmla="*/ 4853577 w 12192000"/>
              <a:gd name="connsiteY44" fmla="*/ 304547 h 304547"/>
              <a:gd name="connsiteX45" fmla="*/ 4638766 w 12192000"/>
              <a:gd name="connsiteY45" fmla="*/ 304547 h 304547"/>
              <a:gd name="connsiteX46" fmla="*/ 3814354 w 12192000"/>
              <a:gd name="connsiteY46" fmla="*/ 304547 h 304547"/>
              <a:gd name="connsiteX47" fmla="*/ 3477623 w 12192000"/>
              <a:gd name="connsiteY47" fmla="*/ 304547 h 304547"/>
              <a:gd name="connsiteX48" fmla="*/ 3262811 w 12192000"/>
              <a:gd name="connsiteY48" fmla="*/ 304547 h 304547"/>
              <a:gd name="connsiteX49" fmla="*/ 2438400 w 12192000"/>
              <a:gd name="connsiteY49" fmla="*/ 304547 h 304547"/>
              <a:gd name="connsiteX50" fmla="*/ 2101669 w 12192000"/>
              <a:gd name="connsiteY50" fmla="*/ 304547 h 304547"/>
              <a:gd name="connsiteX51" fmla="*/ 1886857 w 12192000"/>
              <a:gd name="connsiteY51" fmla="*/ 304547 h 304547"/>
              <a:gd name="connsiteX52" fmla="*/ 1184366 w 12192000"/>
              <a:gd name="connsiteY52" fmla="*/ 304547 h 304547"/>
              <a:gd name="connsiteX53" fmla="*/ 0 w 12192000"/>
              <a:gd name="connsiteY53" fmla="*/ 304547 h 304547"/>
              <a:gd name="connsiteX54" fmla="*/ 0 w 12192000"/>
              <a:gd name="connsiteY54" fmla="*/ 0 h 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192000" h="304547" fill="none" extrusionOk="0">
                <a:moveTo>
                  <a:pt x="0" y="0"/>
                </a:moveTo>
                <a:cubicBezTo>
                  <a:pt x="59334" y="-9246"/>
                  <a:pt x="160261" y="10965"/>
                  <a:pt x="214811" y="0"/>
                </a:cubicBezTo>
                <a:cubicBezTo>
                  <a:pt x="269361" y="-10965"/>
                  <a:pt x="381947" y="1030"/>
                  <a:pt x="429623" y="0"/>
                </a:cubicBezTo>
                <a:cubicBezTo>
                  <a:pt x="477299" y="-1030"/>
                  <a:pt x="938546" y="51947"/>
                  <a:pt x="1132114" y="0"/>
                </a:cubicBezTo>
                <a:cubicBezTo>
                  <a:pt x="1325682" y="-51947"/>
                  <a:pt x="1311584" y="1498"/>
                  <a:pt x="1468846" y="0"/>
                </a:cubicBezTo>
                <a:cubicBezTo>
                  <a:pt x="1626108" y="-1498"/>
                  <a:pt x="1706037" y="21762"/>
                  <a:pt x="1805577" y="0"/>
                </a:cubicBezTo>
                <a:cubicBezTo>
                  <a:pt x="1905117" y="-21762"/>
                  <a:pt x="2073397" y="11636"/>
                  <a:pt x="2264229" y="0"/>
                </a:cubicBezTo>
                <a:cubicBezTo>
                  <a:pt x="2455061" y="-11636"/>
                  <a:pt x="2400450" y="7398"/>
                  <a:pt x="2479040" y="0"/>
                </a:cubicBezTo>
                <a:cubicBezTo>
                  <a:pt x="2557630" y="-7398"/>
                  <a:pt x="2934375" y="62919"/>
                  <a:pt x="3059611" y="0"/>
                </a:cubicBezTo>
                <a:cubicBezTo>
                  <a:pt x="3184847" y="-62919"/>
                  <a:pt x="3261344" y="36425"/>
                  <a:pt x="3396343" y="0"/>
                </a:cubicBezTo>
                <a:cubicBezTo>
                  <a:pt x="3531342" y="-36425"/>
                  <a:pt x="3652194" y="29752"/>
                  <a:pt x="3733074" y="0"/>
                </a:cubicBezTo>
                <a:cubicBezTo>
                  <a:pt x="3813954" y="-29752"/>
                  <a:pt x="4003050" y="49046"/>
                  <a:pt x="4191726" y="0"/>
                </a:cubicBezTo>
                <a:cubicBezTo>
                  <a:pt x="4380402" y="-49046"/>
                  <a:pt x="4644345" y="43279"/>
                  <a:pt x="5016137" y="0"/>
                </a:cubicBezTo>
                <a:cubicBezTo>
                  <a:pt x="5387929" y="-43279"/>
                  <a:pt x="5152880" y="3009"/>
                  <a:pt x="5230949" y="0"/>
                </a:cubicBezTo>
                <a:cubicBezTo>
                  <a:pt x="5309018" y="-3009"/>
                  <a:pt x="5666427" y="41828"/>
                  <a:pt x="5933440" y="0"/>
                </a:cubicBezTo>
                <a:cubicBezTo>
                  <a:pt x="6200453" y="-41828"/>
                  <a:pt x="6229956" y="43742"/>
                  <a:pt x="6392091" y="0"/>
                </a:cubicBezTo>
                <a:cubicBezTo>
                  <a:pt x="6554226" y="-43742"/>
                  <a:pt x="6574362" y="34670"/>
                  <a:pt x="6728823" y="0"/>
                </a:cubicBezTo>
                <a:cubicBezTo>
                  <a:pt x="6883284" y="-34670"/>
                  <a:pt x="6975668" y="29751"/>
                  <a:pt x="7065554" y="0"/>
                </a:cubicBezTo>
                <a:cubicBezTo>
                  <a:pt x="7155440" y="-29751"/>
                  <a:pt x="7252198" y="40152"/>
                  <a:pt x="7402286" y="0"/>
                </a:cubicBezTo>
                <a:cubicBezTo>
                  <a:pt x="7552374" y="-40152"/>
                  <a:pt x="7606694" y="31196"/>
                  <a:pt x="7739017" y="0"/>
                </a:cubicBezTo>
                <a:cubicBezTo>
                  <a:pt x="7871340" y="-31196"/>
                  <a:pt x="8044242" y="32170"/>
                  <a:pt x="8197669" y="0"/>
                </a:cubicBezTo>
                <a:cubicBezTo>
                  <a:pt x="8351096" y="-32170"/>
                  <a:pt x="8564602" y="2935"/>
                  <a:pt x="8900160" y="0"/>
                </a:cubicBezTo>
                <a:cubicBezTo>
                  <a:pt x="9235718" y="-2935"/>
                  <a:pt x="9369688" y="68920"/>
                  <a:pt x="9602651" y="0"/>
                </a:cubicBezTo>
                <a:cubicBezTo>
                  <a:pt x="9835614" y="-68920"/>
                  <a:pt x="9723688" y="13702"/>
                  <a:pt x="9817463" y="0"/>
                </a:cubicBezTo>
                <a:cubicBezTo>
                  <a:pt x="9911238" y="-13702"/>
                  <a:pt x="10365136" y="25335"/>
                  <a:pt x="10519954" y="0"/>
                </a:cubicBezTo>
                <a:cubicBezTo>
                  <a:pt x="10674772" y="-25335"/>
                  <a:pt x="10687997" y="15212"/>
                  <a:pt x="10734766" y="0"/>
                </a:cubicBezTo>
                <a:cubicBezTo>
                  <a:pt x="10781535" y="-15212"/>
                  <a:pt x="10852008" y="23198"/>
                  <a:pt x="10949577" y="0"/>
                </a:cubicBezTo>
                <a:cubicBezTo>
                  <a:pt x="11047146" y="-23198"/>
                  <a:pt x="11749993" y="125809"/>
                  <a:pt x="12192000" y="0"/>
                </a:cubicBezTo>
                <a:cubicBezTo>
                  <a:pt x="12202658" y="114586"/>
                  <a:pt x="12183274" y="230609"/>
                  <a:pt x="12192000" y="304547"/>
                </a:cubicBezTo>
                <a:cubicBezTo>
                  <a:pt x="12050993" y="316496"/>
                  <a:pt x="11924830" y="281838"/>
                  <a:pt x="11733349" y="304547"/>
                </a:cubicBezTo>
                <a:cubicBezTo>
                  <a:pt x="11541868" y="327256"/>
                  <a:pt x="11378048" y="253269"/>
                  <a:pt x="11274697" y="304547"/>
                </a:cubicBezTo>
                <a:cubicBezTo>
                  <a:pt x="11171346" y="355825"/>
                  <a:pt x="10877482" y="236491"/>
                  <a:pt x="10572206" y="304547"/>
                </a:cubicBezTo>
                <a:cubicBezTo>
                  <a:pt x="10266930" y="372603"/>
                  <a:pt x="10392107" y="270280"/>
                  <a:pt x="10235474" y="304547"/>
                </a:cubicBezTo>
                <a:cubicBezTo>
                  <a:pt x="10078841" y="338814"/>
                  <a:pt x="9849339" y="295940"/>
                  <a:pt x="9654903" y="304547"/>
                </a:cubicBezTo>
                <a:cubicBezTo>
                  <a:pt x="9460467" y="313154"/>
                  <a:pt x="9318143" y="279949"/>
                  <a:pt x="9074331" y="304547"/>
                </a:cubicBezTo>
                <a:cubicBezTo>
                  <a:pt x="8830519" y="329145"/>
                  <a:pt x="8816297" y="251559"/>
                  <a:pt x="8615680" y="304547"/>
                </a:cubicBezTo>
                <a:cubicBezTo>
                  <a:pt x="8415063" y="357535"/>
                  <a:pt x="8300598" y="264011"/>
                  <a:pt x="8157029" y="304547"/>
                </a:cubicBezTo>
                <a:cubicBezTo>
                  <a:pt x="8013460" y="345083"/>
                  <a:pt x="7897058" y="303975"/>
                  <a:pt x="7698377" y="304547"/>
                </a:cubicBezTo>
                <a:cubicBezTo>
                  <a:pt x="7499696" y="305119"/>
                  <a:pt x="7467825" y="274020"/>
                  <a:pt x="7361646" y="304547"/>
                </a:cubicBezTo>
                <a:cubicBezTo>
                  <a:pt x="7255467" y="335074"/>
                  <a:pt x="7246191" y="295826"/>
                  <a:pt x="7146834" y="304547"/>
                </a:cubicBezTo>
                <a:cubicBezTo>
                  <a:pt x="7047477" y="313268"/>
                  <a:pt x="6680989" y="273696"/>
                  <a:pt x="6444343" y="304547"/>
                </a:cubicBezTo>
                <a:cubicBezTo>
                  <a:pt x="6207697" y="335398"/>
                  <a:pt x="6293759" y="302497"/>
                  <a:pt x="6229531" y="304547"/>
                </a:cubicBezTo>
                <a:cubicBezTo>
                  <a:pt x="6165303" y="306597"/>
                  <a:pt x="5993999" y="269805"/>
                  <a:pt x="5892800" y="304547"/>
                </a:cubicBezTo>
                <a:cubicBezTo>
                  <a:pt x="5791601" y="339289"/>
                  <a:pt x="5341760" y="269208"/>
                  <a:pt x="5068389" y="304547"/>
                </a:cubicBezTo>
                <a:cubicBezTo>
                  <a:pt x="4795018" y="339886"/>
                  <a:pt x="4935307" y="303478"/>
                  <a:pt x="4853577" y="304547"/>
                </a:cubicBezTo>
                <a:cubicBezTo>
                  <a:pt x="4771847" y="305616"/>
                  <a:pt x="4738588" y="301798"/>
                  <a:pt x="4638766" y="304547"/>
                </a:cubicBezTo>
                <a:cubicBezTo>
                  <a:pt x="4538944" y="307296"/>
                  <a:pt x="4025885" y="232152"/>
                  <a:pt x="3814354" y="304547"/>
                </a:cubicBezTo>
                <a:cubicBezTo>
                  <a:pt x="3602823" y="376942"/>
                  <a:pt x="3632422" y="280486"/>
                  <a:pt x="3477623" y="304547"/>
                </a:cubicBezTo>
                <a:cubicBezTo>
                  <a:pt x="3322824" y="328608"/>
                  <a:pt x="3308623" y="303450"/>
                  <a:pt x="3262811" y="304547"/>
                </a:cubicBezTo>
                <a:cubicBezTo>
                  <a:pt x="3216999" y="305644"/>
                  <a:pt x="2794235" y="283691"/>
                  <a:pt x="2438400" y="304547"/>
                </a:cubicBezTo>
                <a:cubicBezTo>
                  <a:pt x="2082565" y="325403"/>
                  <a:pt x="2207398" y="292983"/>
                  <a:pt x="2101669" y="304547"/>
                </a:cubicBezTo>
                <a:cubicBezTo>
                  <a:pt x="1995940" y="316111"/>
                  <a:pt x="1958690" y="281567"/>
                  <a:pt x="1886857" y="304547"/>
                </a:cubicBezTo>
                <a:cubicBezTo>
                  <a:pt x="1815024" y="327527"/>
                  <a:pt x="1369159" y="292500"/>
                  <a:pt x="1184366" y="304547"/>
                </a:cubicBezTo>
                <a:cubicBezTo>
                  <a:pt x="999573" y="316594"/>
                  <a:pt x="480313" y="290259"/>
                  <a:pt x="0" y="304547"/>
                </a:cubicBezTo>
                <a:cubicBezTo>
                  <a:pt x="-5192" y="182882"/>
                  <a:pt x="10015" y="68495"/>
                  <a:pt x="0" y="0"/>
                </a:cubicBezTo>
                <a:close/>
              </a:path>
              <a:path w="12192000" h="304547" stroke="0" extrusionOk="0">
                <a:moveTo>
                  <a:pt x="0" y="0"/>
                </a:moveTo>
                <a:cubicBezTo>
                  <a:pt x="122713" y="-13737"/>
                  <a:pt x="319748" y="10742"/>
                  <a:pt x="580571" y="0"/>
                </a:cubicBezTo>
                <a:cubicBezTo>
                  <a:pt x="841394" y="-10742"/>
                  <a:pt x="747298" y="10400"/>
                  <a:pt x="795383" y="0"/>
                </a:cubicBezTo>
                <a:cubicBezTo>
                  <a:pt x="843468" y="-10400"/>
                  <a:pt x="1045816" y="10063"/>
                  <a:pt x="1132114" y="0"/>
                </a:cubicBezTo>
                <a:cubicBezTo>
                  <a:pt x="1218412" y="-10063"/>
                  <a:pt x="1496897" y="18454"/>
                  <a:pt x="1590766" y="0"/>
                </a:cubicBezTo>
                <a:cubicBezTo>
                  <a:pt x="1684635" y="-18454"/>
                  <a:pt x="1832197" y="14570"/>
                  <a:pt x="2049417" y="0"/>
                </a:cubicBezTo>
                <a:cubicBezTo>
                  <a:pt x="2266637" y="-14570"/>
                  <a:pt x="2213023" y="719"/>
                  <a:pt x="2264229" y="0"/>
                </a:cubicBezTo>
                <a:cubicBezTo>
                  <a:pt x="2315435" y="-719"/>
                  <a:pt x="2767467" y="52240"/>
                  <a:pt x="3088640" y="0"/>
                </a:cubicBezTo>
                <a:cubicBezTo>
                  <a:pt x="3409813" y="-52240"/>
                  <a:pt x="3393060" y="17282"/>
                  <a:pt x="3669211" y="0"/>
                </a:cubicBezTo>
                <a:cubicBezTo>
                  <a:pt x="3945362" y="-17282"/>
                  <a:pt x="3794127" y="12846"/>
                  <a:pt x="3884023" y="0"/>
                </a:cubicBezTo>
                <a:cubicBezTo>
                  <a:pt x="3973919" y="-12846"/>
                  <a:pt x="4317825" y="74161"/>
                  <a:pt x="4586514" y="0"/>
                </a:cubicBezTo>
                <a:cubicBezTo>
                  <a:pt x="4855203" y="-74161"/>
                  <a:pt x="4820282" y="25220"/>
                  <a:pt x="4923246" y="0"/>
                </a:cubicBezTo>
                <a:cubicBezTo>
                  <a:pt x="5026210" y="-25220"/>
                  <a:pt x="5342089" y="19557"/>
                  <a:pt x="5625737" y="0"/>
                </a:cubicBezTo>
                <a:cubicBezTo>
                  <a:pt x="5909385" y="-19557"/>
                  <a:pt x="6088140" y="14871"/>
                  <a:pt x="6328229" y="0"/>
                </a:cubicBezTo>
                <a:cubicBezTo>
                  <a:pt x="6568318" y="-14871"/>
                  <a:pt x="6472615" y="24100"/>
                  <a:pt x="6543040" y="0"/>
                </a:cubicBezTo>
                <a:cubicBezTo>
                  <a:pt x="6613465" y="-24100"/>
                  <a:pt x="7192327" y="49069"/>
                  <a:pt x="7367451" y="0"/>
                </a:cubicBezTo>
                <a:cubicBezTo>
                  <a:pt x="7542575" y="-49069"/>
                  <a:pt x="7609702" y="25125"/>
                  <a:pt x="7704183" y="0"/>
                </a:cubicBezTo>
                <a:cubicBezTo>
                  <a:pt x="7798664" y="-25125"/>
                  <a:pt x="8290878" y="30535"/>
                  <a:pt x="8528594" y="0"/>
                </a:cubicBezTo>
                <a:cubicBezTo>
                  <a:pt x="8766310" y="-30535"/>
                  <a:pt x="9052655" y="64962"/>
                  <a:pt x="9231086" y="0"/>
                </a:cubicBezTo>
                <a:cubicBezTo>
                  <a:pt x="9409517" y="-64962"/>
                  <a:pt x="9762928" y="31113"/>
                  <a:pt x="9933577" y="0"/>
                </a:cubicBezTo>
                <a:cubicBezTo>
                  <a:pt x="10104226" y="-31113"/>
                  <a:pt x="10220330" y="19107"/>
                  <a:pt x="10392229" y="0"/>
                </a:cubicBezTo>
                <a:cubicBezTo>
                  <a:pt x="10564128" y="-19107"/>
                  <a:pt x="10565900" y="35403"/>
                  <a:pt x="10728960" y="0"/>
                </a:cubicBezTo>
                <a:cubicBezTo>
                  <a:pt x="10892020" y="-35403"/>
                  <a:pt x="10877367" y="6668"/>
                  <a:pt x="10943771" y="0"/>
                </a:cubicBezTo>
                <a:cubicBezTo>
                  <a:pt x="11010175" y="-6668"/>
                  <a:pt x="11304497" y="24468"/>
                  <a:pt x="11524343" y="0"/>
                </a:cubicBezTo>
                <a:cubicBezTo>
                  <a:pt x="11744189" y="-24468"/>
                  <a:pt x="11921748" y="45117"/>
                  <a:pt x="12192000" y="0"/>
                </a:cubicBezTo>
                <a:cubicBezTo>
                  <a:pt x="12201056" y="147432"/>
                  <a:pt x="12164507" y="203900"/>
                  <a:pt x="12192000" y="304547"/>
                </a:cubicBezTo>
                <a:cubicBezTo>
                  <a:pt x="11974638" y="307698"/>
                  <a:pt x="11857531" y="286275"/>
                  <a:pt x="11611429" y="304547"/>
                </a:cubicBezTo>
                <a:cubicBezTo>
                  <a:pt x="11365327" y="322819"/>
                  <a:pt x="11288715" y="298919"/>
                  <a:pt x="11152777" y="304547"/>
                </a:cubicBezTo>
                <a:cubicBezTo>
                  <a:pt x="11016839" y="310175"/>
                  <a:pt x="10770332" y="247615"/>
                  <a:pt x="10450286" y="304547"/>
                </a:cubicBezTo>
                <a:cubicBezTo>
                  <a:pt x="10130240" y="361479"/>
                  <a:pt x="10206513" y="297702"/>
                  <a:pt x="10113554" y="304547"/>
                </a:cubicBezTo>
                <a:cubicBezTo>
                  <a:pt x="10020595" y="311392"/>
                  <a:pt x="9978990" y="279100"/>
                  <a:pt x="9898743" y="304547"/>
                </a:cubicBezTo>
                <a:cubicBezTo>
                  <a:pt x="9818496" y="329994"/>
                  <a:pt x="9449577" y="294381"/>
                  <a:pt x="9318171" y="304547"/>
                </a:cubicBezTo>
                <a:cubicBezTo>
                  <a:pt x="9186765" y="314713"/>
                  <a:pt x="9080777" y="288086"/>
                  <a:pt x="8859520" y="304547"/>
                </a:cubicBezTo>
                <a:cubicBezTo>
                  <a:pt x="8638263" y="321008"/>
                  <a:pt x="8419380" y="248801"/>
                  <a:pt x="8278949" y="304547"/>
                </a:cubicBezTo>
                <a:cubicBezTo>
                  <a:pt x="8138518" y="360293"/>
                  <a:pt x="7642073" y="268768"/>
                  <a:pt x="7454537" y="304547"/>
                </a:cubicBezTo>
                <a:cubicBezTo>
                  <a:pt x="7267001" y="340326"/>
                  <a:pt x="6885361" y="302652"/>
                  <a:pt x="6630126" y="304547"/>
                </a:cubicBezTo>
                <a:cubicBezTo>
                  <a:pt x="6374891" y="306442"/>
                  <a:pt x="6340895" y="290999"/>
                  <a:pt x="6171474" y="304547"/>
                </a:cubicBezTo>
                <a:cubicBezTo>
                  <a:pt x="6002053" y="318095"/>
                  <a:pt x="5813116" y="271002"/>
                  <a:pt x="5468983" y="304547"/>
                </a:cubicBezTo>
                <a:cubicBezTo>
                  <a:pt x="5124850" y="338092"/>
                  <a:pt x="5092752" y="293498"/>
                  <a:pt x="4766491" y="304547"/>
                </a:cubicBezTo>
                <a:cubicBezTo>
                  <a:pt x="4440230" y="315596"/>
                  <a:pt x="4393832" y="258357"/>
                  <a:pt x="4064000" y="304547"/>
                </a:cubicBezTo>
                <a:cubicBezTo>
                  <a:pt x="3734168" y="350737"/>
                  <a:pt x="3739898" y="266527"/>
                  <a:pt x="3605349" y="304547"/>
                </a:cubicBezTo>
                <a:cubicBezTo>
                  <a:pt x="3470800" y="342567"/>
                  <a:pt x="3209142" y="253744"/>
                  <a:pt x="3024777" y="304547"/>
                </a:cubicBezTo>
                <a:cubicBezTo>
                  <a:pt x="2840412" y="355350"/>
                  <a:pt x="2648313" y="235630"/>
                  <a:pt x="2444206" y="304547"/>
                </a:cubicBezTo>
                <a:cubicBezTo>
                  <a:pt x="2240099" y="373464"/>
                  <a:pt x="2331429" y="295010"/>
                  <a:pt x="2229394" y="304547"/>
                </a:cubicBezTo>
                <a:cubicBezTo>
                  <a:pt x="2127359" y="314084"/>
                  <a:pt x="1765428" y="252829"/>
                  <a:pt x="1526903" y="304547"/>
                </a:cubicBezTo>
                <a:cubicBezTo>
                  <a:pt x="1288378" y="356265"/>
                  <a:pt x="1264020" y="252996"/>
                  <a:pt x="1068251" y="304547"/>
                </a:cubicBezTo>
                <a:cubicBezTo>
                  <a:pt x="872482" y="356098"/>
                  <a:pt x="841259" y="299921"/>
                  <a:pt x="731520" y="304547"/>
                </a:cubicBezTo>
                <a:cubicBezTo>
                  <a:pt x="621781" y="309173"/>
                  <a:pt x="264624" y="222821"/>
                  <a:pt x="0" y="304547"/>
                </a:cubicBezTo>
                <a:cubicBezTo>
                  <a:pt x="-13327" y="199492"/>
                  <a:pt x="22512" y="870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7361750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6751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33F6420-34B3-5DA7-88BA-E3A073FCA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13717" r="2304" b="18975"/>
          <a:stretch/>
        </p:blipFill>
        <p:spPr>
          <a:xfrm>
            <a:off x="370386" y="1751573"/>
            <a:ext cx="11451227" cy="480060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22086092-8B36-F5C2-5DD5-EF9312914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3" y="273544"/>
            <a:ext cx="4619178" cy="117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01565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eiling, people&#10;&#10;Description automatically generated">
            <a:extLst>
              <a:ext uri="{FF2B5EF4-FFF2-40B4-BE49-F238E27FC236}">
                <a16:creationId xmlns:a16="http://schemas.microsoft.com/office/drawing/2014/main" id="{87785D56-A9DD-9D41-8D0E-9478C3A32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2" b="3668"/>
          <a:stretch/>
        </p:blipFill>
        <p:spPr>
          <a:xfrm>
            <a:off x="301276" y="1014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51C2612-6C61-368B-8F1C-563F62649BAD}"/>
              </a:ext>
            </a:extLst>
          </p:cNvPr>
          <p:cNvGrpSpPr/>
          <p:nvPr/>
        </p:nvGrpSpPr>
        <p:grpSpPr>
          <a:xfrm>
            <a:off x="515982" y="310477"/>
            <a:ext cx="3785689" cy="1993665"/>
            <a:chOff x="189410" y="4610334"/>
            <a:chExt cx="3785689" cy="199366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A9395F-F83B-DF46-3B09-1B80A54E5430}"/>
                </a:ext>
              </a:extLst>
            </p:cNvPr>
            <p:cNvSpPr/>
            <p:nvPr/>
          </p:nvSpPr>
          <p:spPr>
            <a:xfrm>
              <a:off x="189410" y="4610334"/>
              <a:ext cx="3785689" cy="1993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DB048C47-4F77-94C4-D1E9-20B3B5CDF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8" y="4737339"/>
              <a:ext cx="3524453" cy="172719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00845999"/>
      </p:ext>
    </p:extLst>
  </p:cSld>
  <p:clrMapOvr>
    <a:masterClrMapping/>
  </p:clrMapOvr>
  <p:transition spd="med" advClick="0" advTm="300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CF7390B7-5A4B-9846-8315-82B03637A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1" b="65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10E5D3-1548-CFDF-8E3C-7CFC3F0085BC}"/>
              </a:ext>
            </a:extLst>
          </p:cNvPr>
          <p:cNvGrpSpPr/>
          <p:nvPr/>
        </p:nvGrpSpPr>
        <p:grpSpPr>
          <a:xfrm>
            <a:off x="8201296" y="4675649"/>
            <a:ext cx="3785689" cy="1993665"/>
            <a:chOff x="189410" y="4610334"/>
            <a:chExt cx="3785689" cy="19936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2B235D-FF72-8E51-4233-3E652BD83621}"/>
                </a:ext>
              </a:extLst>
            </p:cNvPr>
            <p:cNvSpPr/>
            <p:nvPr/>
          </p:nvSpPr>
          <p:spPr>
            <a:xfrm>
              <a:off x="189410" y="4610334"/>
              <a:ext cx="3785689" cy="1993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1F7A35B1-F6FB-C84C-E1E1-5C7B9EFA5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8" y="4737339"/>
              <a:ext cx="3524453" cy="172719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04635298"/>
      </p:ext>
    </p:extLst>
  </p:cSld>
  <p:clrMapOvr>
    <a:masterClrMapping/>
  </p:clrMapOvr>
  <p:transition spd="med" advClick="0" advTm="300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B0E0CD9-F5EB-3B4C-999A-A47DA243E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71" b="91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18231"/>
      </p:ext>
    </p:extLst>
  </p:cSld>
  <p:clrMapOvr>
    <a:masterClrMapping/>
  </p:clrMapOvr>
  <p:transition spd="med" advClick="0" advTm="300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660753F-718B-839B-85BC-7464CF392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C8FFD0-2A07-7C2D-39E4-0D190C45EE7A}"/>
              </a:ext>
            </a:extLst>
          </p:cNvPr>
          <p:cNvSpPr txBox="1"/>
          <p:nvPr/>
        </p:nvSpPr>
        <p:spPr>
          <a:xfrm>
            <a:off x="6870700" y="393700"/>
            <a:ext cx="4851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Youth Passover meal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412180639"/>
      </p:ext>
    </p:extLst>
  </p:cSld>
  <p:clrMapOvr>
    <a:masterClrMapping/>
  </p:clrMapOvr>
  <p:transition spd="med" advClick="0" advTm="3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2258ECFF-B726-3242-B0D3-BC13A5F0B6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51" b="118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7FB545-D1A5-4FDD-8329-8C505C0C9D57}"/>
              </a:ext>
            </a:extLst>
          </p:cNvPr>
          <p:cNvSpPr txBox="1"/>
          <p:nvPr/>
        </p:nvSpPr>
        <p:spPr>
          <a:xfrm>
            <a:off x="292100" y="4699000"/>
            <a:ext cx="2413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Youth Passover meal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827062483"/>
      </p:ext>
    </p:extLst>
  </p:cSld>
  <p:clrMapOvr>
    <a:masterClrMapping/>
  </p:clrMapOvr>
  <p:transition spd="med" advClick="0" advTm="3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on a path&#10;&#10;Description automatically generated with low confidence">
            <a:extLst>
              <a:ext uri="{FF2B5EF4-FFF2-40B4-BE49-F238E27FC236}">
                <a16:creationId xmlns:a16="http://schemas.microsoft.com/office/drawing/2014/main" id="{01531A68-B9AB-8E9E-E038-D7FCE7746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1" b="271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96AD9A-CA7E-AE11-2623-1AA3A042B8E7}"/>
              </a:ext>
            </a:extLst>
          </p:cNvPr>
          <p:cNvSpPr txBox="1"/>
          <p:nvPr/>
        </p:nvSpPr>
        <p:spPr>
          <a:xfrm>
            <a:off x="9156700" y="4064000"/>
            <a:ext cx="28067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Good Friday Walk at the Nature Reserve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4186052503"/>
      </p:ext>
    </p:extLst>
  </p:cSld>
  <p:clrMapOvr>
    <a:masterClrMapping/>
  </p:clrMapOvr>
  <p:transition spd="med" advClick="0" advTm="3000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8c0afa-42a0-41b0-b0a7-1925b0767e76">
      <Terms xmlns="http://schemas.microsoft.com/office/infopath/2007/PartnerControls"/>
    </lcf76f155ced4ddcb4097134ff3c332f>
    <TaxCatchAll xmlns="601ed537-6aa9-45a9-b217-57372c1ba7b5" xsi:nil="true"/>
    <SharedWithUsers xmlns="601ed537-6aa9-45a9-b217-57372c1ba7b5">
      <UserInfo>
        <DisplayName>Burpham Church Admin</DisplayName>
        <AccountId>11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009BE1F812794384AF9A802C59E548" ma:contentTypeVersion="12" ma:contentTypeDescription="Create a new document." ma:contentTypeScope="" ma:versionID="fdcbbda1a20865e63b093b1f845aa935">
  <xsd:schema xmlns:xsd="http://www.w3.org/2001/XMLSchema" xmlns:xs="http://www.w3.org/2001/XMLSchema" xmlns:p="http://schemas.microsoft.com/office/2006/metadata/properties" xmlns:ns2="7f8c0afa-42a0-41b0-b0a7-1925b0767e76" xmlns:ns3="601ed537-6aa9-45a9-b217-57372c1ba7b5" targetNamespace="http://schemas.microsoft.com/office/2006/metadata/properties" ma:root="true" ma:fieldsID="e99c2fc9b80a2d31d5631b1c35259eee" ns2:_="" ns3:_="">
    <xsd:import namespace="7f8c0afa-42a0-41b0-b0a7-1925b0767e76"/>
    <xsd:import namespace="601ed537-6aa9-45a9-b217-57372c1ba7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8c0afa-42a0-41b0-b0a7-1925b0767e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e81a703-2bf6-4605-88cb-0d3e3b0a58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ed537-6aa9-45a9-b217-57372c1ba7b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a01aa7d-9bc9-434a-b690-7724e6de86fe}" ma:internalName="TaxCatchAll" ma:showField="CatchAllData" ma:web="601ed537-6aa9-45a9-b217-57372c1ba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3CD6E3-9355-4269-B30A-EBA9737041F9}">
  <ds:schemaRefs>
    <ds:schemaRef ds:uri="2b38b1ce-1fe5-4215-b458-81fd07e950e7"/>
    <ds:schemaRef ds:uri="58a3117c-5206-49a2-877a-f1dd66521d85"/>
    <ds:schemaRef ds:uri="601ed537-6aa9-45a9-b217-57372c1ba7b5"/>
    <ds:schemaRef ds:uri="7f8c0afa-42a0-41b0-b0a7-1925b0767e7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B8AFDE4-DA1A-4D02-BCFE-5F0A41EC1D12}">
  <ds:schemaRefs>
    <ds:schemaRef ds:uri="601ed537-6aa9-45a9-b217-57372c1ba7b5"/>
    <ds:schemaRef ds:uri="7f8c0afa-42a0-41b0-b0a7-1925b0767e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C5E332-EE80-470B-A1BE-7B1491063E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God’s family living and sharing the Good News of Jesus in Burpham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God’s family living and sharing the Good News of Jesus in Burpham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Levasier</dc:creator>
  <cp:revision>1</cp:revision>
  <cp:lastPrinted>2023-03-28T15:18:18Z</cp:lastPrinted>
  <dcterms:created xsi:type="dcterms:W3CDTF">2023-03-27T20:45:29Z</dcterms:created>
  <dcterms:modified xsi:type="dcterms:W3CDTF">2023-03-29T09:53:27Z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0x010100CA009BE1F812794384AF9A802C59E548</vt:lpwstr>
  </property>
  <property fmtid="{D5CDD505-2E9C-101B-9397-08002B2CF9AE}" pid="3" name="MediaServiceImageTags">
    <vt:lpwstr/>
  </property>
</Properties>
</file>